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8" r:id="rId23"/>
  </p:sldIdLst>
  <p:sldSz cx="9144000" cy="5143500" type="screen16x9"/>
  <p:notesSz cx="6858000" cy="9144000"/>
  <p:embeddedFontLst>
    <p:embeddedFont>
      <p:font typeface="Archivo Black" panose="02010600030101010101" charset="0"/>
      <p:regular r:id="rId25"/>
    </p:embeddedFont>
    <p:embeddedFont>
      <p:font typeface="Bevan" panose="02010600030101010101" charset="0"/>
      <p:regular r:id="rId26"/>
      <p:italic r:id="rId27"/>
    </p:embeddedFont>
    <p:embeddedFont>
      <p:font typeface="Montserrat" panose="020F0502020204030204" pitchFamily="2" charset="0"/>
      <p:regular r:id="rId28"/>
      <p:bold r:id="rId29"/>
      <p:italic r:id="rId30"/>
      <p:boldItalic r:id="rId31"/>
    </p:embeddedFont>
    <p:embeddedFont>
      <p:font typeface="Montserrat Medium" panose="000006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1" roundtripDataSignature="AMtx7mgObjq+vJX8FpEgNagXUeLIxKsP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65EE99-79B8-46C9-87A5-6DE2DC6EF5CF}">
  <a:tblStyle styleId="{2F65EE99-79B8-46C9-87A5-6DE2DC6EF5C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6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8" name="Google Shape;37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7" name="Google Shape;46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5" name="Google Shape;47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2" name="Google Shape;48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9" name="Google Shape;48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6" name="Google Shape;49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6" name="Google Shape;50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3" name="Google Shape;513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1" name="Google Shape;52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1" name="Google Shape;531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9" name="Google Shape;53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1" name="Google Shape;3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" name="Google Shape;549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3" name="Google Shape;563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35e7e8c2e2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8" name="Google Shape;578;g35e7e8c2e2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9" name="Google Shape;40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9" name="Google Shape;41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6" name="Google Shape;42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3" name="Google Shape;43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3" name="Google Shape;44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0" name="Google Shape;45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7" name="Google Shape;45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9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79"/>
          <p:cNvSpPr txBox="1">
            <a:spLocks noGrp="1"/>
          </p:cNvSpPr>
          <p:nvPr>
            <p:ph type="ctrTitle"/>
          </p:nvPr>
        </p:nvSpPr>
        <p:spPr>
          <a:xfrm>
            <a:off x="720000" y="1709700"/>
            <a:ext cx="51372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79"/>
          <p:cNvSpPr txBox="1">
            <a:spLocks noGrp="1"/>
          </p:cNvSpPr>
          <p:nvPr>
            <p:ph type="subTitle" idx="1"/>
          </p:nvPr>
        </p:nvSpPr>
        <p:spPr>
          <a:xfrm>
            <a:off x="720000" y="3002700"/>
            <a:ext cx="5137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79"/>
          <p:cNvSpPr txBox="1">
            <a:spLocks noGrp="1"/>
          </p:cNvSpPr>
          <p:nvPr>
            <p:ph type="subTitle" idx="2"/>
          </p:nvPr>
        </p:nvSpPr>
        <p:spPr>
          <a:xfrm>
            <a:off x="3108000" y="4603950"/>
            <a:ext cx="5856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4" name="Google Shape;14;p79"/>
          <p:cNvSpPr txBox="1">
            <a:spLocks noGrp="1"/>
          </p:cNvSpPr>
          <p:nvPr>
            <p:ph type="subTitle" idx="3"/>
          </p:nvPr>
        </p:nvSpPr>
        <p:spPr>
          <a:xfrm>
            <a:off x="180000" y="4603950"/>
            <a:ext cx="2928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5" name="Google Shape;15;p79"/>
          <p:cNvSpPr txBox="1">
            <a:spLocks noGrp="1"/>
          </p:cNvSpPr>
          <p:nvPr>
            <p:ph type="subTitle" idx="4"/>
          </p:nvPr>
        </p:nvSpPr>
        <p:spPr>
          <a:xfrm>
            <a:off x="180000" y="179550"/>
            <a:ext cx="5856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6" name="Google Shape;16;p79"/>
          <p:cNvSpPr txBox="1">
            <a:spLocks noGrp="1"/>
          </p:cNvSpPr>
          <p:nvPr>
            <p:ph type="subTitle" idx="5"/>
          </p:nvPr>
        </p:nvSpPr>
        <p:spPr>
          <a:xfrm>
            <a:off x="6036000" y="179550"/>
            <a:ext cx="2928000" cy="3600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9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89"/>
          <p:cNvSpPr/>
          <p:nvPr/>
        </p:nvSpPr>
        <p:spPr>
          <a:xfrm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89"/>
          <p:cNvSpPr/>
          <p:nvPr/>
        </p:nvSpPr>
        <p:spPr>
          <a:xfrm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89"/>
          <p:cNvSpPr/>
          <p:nvPr/>
        </p:nvSpPr>
        <p:spPr>
          <a:xfrm>
            <a:off x="8604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89"/>
          <p:cNvSpPr/>
          <p:nvPr/>
        </p:nvSpPr>
        <p:spPr>
          <a:xfrm>
            <a:off x="180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4" name="Google Shape;134;p89"/>
          <p:cNvCxnSpPr/>
          <p:nvPr/>
        </p:nvCxnSpPr>
        <p:spPr>
          <a:xfrm>
            <a:off x="360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35" name="Google Shape;135;p89"/>
          <p:cNvCxnSpPr/>
          <p:nvPr/>
        </p:nvCxnSpPr>
        <p:spPr>
          <a:xfrm>
            <a:off x="8784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36" name="Google Shape;136;p8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89"/>
          <p:cNvSpPr txBox="1">
            <a:spLocks noGrp="1"/>
          </p:cNvSpPr>
          <p:nvPr>
            <p:ph type="title" idx="2"/>
          </p:nvPr>
        </p:nvSpPr>
        <p:spPr>
          <a:xfrm>
            <a:off x="1249400" y="2677314"/>
            <a:ext cx="3057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8" name="Google Shape;138;p89"/>
          <p:cNvSpPr txBox="1">
            <a:spLocks noGrp="1"/>
          </p:cNvSpPr>
          <p:nvPr>
            <p:ph type="subTitle" idx="1"/>
          </p:nvPr>
        </p:nvSpPr>
        <p:spPr>
          <a:xfrm>
            <a:off x="1249400" y="3093714"/>
            <a:ext cx="3057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39" name="Google Shape;139;p89"/>
          <p:cNvSpPr txBox="1">
            <a:spLocks noGrp="1"/>
          </p:cNvSpPr>
          <p:nvPr>
            <p:ph type="title" idx="3"/>
          </p:nvPr>
        </p:nvSpPr>
        <p:spPr>
          <a:xfrm>
            <a:off x="4836700" y="2677314"/>
            <a:ext cx="3057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0" name="Google Shape;140;p89"/>
          <p:cNvSpPr txBox="1">
            <a:spLocks noGrp="1"/>
          </p:cNvSpPr>
          <p:nvPr>
            <p:ph type="subTitle" idx="4"/>
          </p:nvPr>
        </p:nvSpPr>
        <p:spPr>
          <a:xfrm>
            <a:off x="4836700" y="3093714"/>
            <a:ext cx="3057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41" name="Google Shape;141;p8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_2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0"/>
          <p:cNvSpPr/>
          <p:nvPr/>
        </p:nvSpPr>
        <p:spPr>
          <a:xfrm rot="10800000" flipH="1"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90"/>
          <p:cNvSpPr/>
          <p:nvPr/>
        </p:nvSpPr>
        <p:spPr>
          <a:xfrm rot="10800000" flipH="1"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90"/>
          <p:cNvSpPr/>
          <p:nvPr/>
        </p:nvSpPr>
        <p:spPr>
          <a:xfrm rot="10800000" flipH="1"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90"/>
          <p:cNvSpPr/>
          <p:nvPr/>
        </p:nvSpPr>
        <p:spPr>
          <a:xfrm rot="10800000" flipH="1">
            <a:off x="8604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90"/>
          <p:cNvSpPr/>
          <p:nvPr/>
        </p:nvSpPr>
        <p:spPr>
          <a:xfrm rot="10800000" flipH="1">
            <a:off x="180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8" name="Google Shape;148;p90"/>
          <p:cNvCxnSpPr/>
          <p:nvPr/>
        </p:nvCxnSpPr>
        <p:spPr>
          <a:xfrm rot="10800000">
            <a:off x="360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49" name="Google Shape;149;p90"/>
          <p:cNvCxnSpPr/>
          <p:nvPr/>
        </p:nvCxnSpPr>
        <p:spPr>
          <a:xfrm rot="10800000">
            <a:off x="8784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50" name="Google Shape;150;p90"/>
          <p:cNvSpPr txBox="1">
            <a:spLocks noGrp="1"/>
          </p:cNvSpPr>
          <p:nvPr>
            <p:ph type="title"/>
          </p:nvPr>
        </p:nvSpPr>
        <p:spPr>
          <a:xfrm>
            <a:off x="720000" y="2677321"/>
            <a:ext cx="234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1" name="Google Shape;151;p90"/>
          <p:cNvSpPr txBox="1">
            <a:spLocks noGrp="1"/>
          </p:cNvSpPr>
          <p:nvPr>
            <p:ph type="subTitle" idx="1"/>
          </p:nvPr>
        </p:nvSpPr>
        <p:spPr>
          <a:xfrm>
            <a:off x="720000" y="3093721"/>
            <a:ext cx="2340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52" name="Google Shape;152;p90"/>
          <p:cNvSpPr txBox="1">
            <a:spLocks noGrp="1"/>
          </p:cNvSpPr>
          <p:nvPr>
            <p:ph type="title" idx="2"/>
          </p:nvPr>
        </p:nvSpPr>
        <p:spPr>
          <a:xfrm>
            <a:off x="6084000" y="2677321"/>
            <a:ext cx="234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3" name="Google Shape;153;p90"/>
          <p:cNvSpPr txBox="1">
            <a:spLocks noGrp="1"/>
          </p:cNvSpPr>
          <p:nvPr>
            <p:ph type="subTitle" idx="3"/>
          </p:nvPr>
        </p:nvSpPr>
        <p:spPr>
          <a:xfrm>
            <a:off x="6084000" y="3093721"/>
            <a:ext cx="2340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54" name="Google Shape;154;p90"/>
          <p:cNvSpPr txBox="1">
            <a:spLocks noGrp="1"/>
          </p:cNvSpPr>
          <p:nvPr>
            <p:ph type="title" idx="4"/>
          </p:nvPr>
        </p:nvSpPr>
        <p:spPr>
          <a:xfrm>
            <a:off x="3402000" y="2677321"/>
            <a:ext cx="234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5" name="Google Shape;155;p90"/>
          <p:cNvSpPr txBox="1">
            <a:spLocks noGrp="1"/>
          </p:cNvSpPr>
          <p:nvPr>
            <p:ph type="subTitle" idx="5"/>
          </p:nvPr>
        </p:nvSpPr>
        <p:spPr>
          <a:xfrm>
            <a:off x="3402000" y="3093729"/>
            <a:ext cx="2340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56" name="Google Shape;156;p90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9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1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91"/>
          <p:cNvSpPr/>
          <p:nvPr/>
        </p:nvSpPr>
        <p:spPr>
          <a:xfrm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91"/>
          <p:cNvSpPr/>
          <p:nvPr/>
        </p:nvSpPr>
        <p:spPr>
          <a:xfrm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91"/>
          <p:cNvSpPr/>
          <p:nvPr/>
        </p:nvSpPr>
        <p:spPr>
          <a:xfrm>
            <a:off x="8604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91"/>
          <p:cNvSpPr/>
          <p:nvPr/>
        </p:nvSpPr>
        <p:spPr>
          <a:xfrm>
            <a:off x="180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4" name="Google Shape;164;p91"/>
          <p:cNvCxnSpPr/>
          <p:nvPr/>
        </p:nvCxnSpPr>
        <p:spPr>
          <a:xfrm>
            <a:off x="360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65" name="Google Shape;165;p91"/>
          <p:cNvCxnSpPr/>
          <p:nvPr/>
        </p:nvCxnSpPr>
        <p:spPr>
          <a:xfrm>
            <a:off x="8784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66" name="Google Shape;166;p91"/>
          <p:cNvSpPr txBox="1">
            <a:spLocks noGrp="1"/>
          </p:cNvSpPr>
          <p:nvPr>
            <p:ph type="title"/>
          </p:nvPr>
        </p:nvSpPr>
        <p:spPr>
          <a:xfrm>
            <a:off x="2067000" y="1556411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7" name="Google Shape;167;p91"/>
          <p:cNvSpPr txBox="1">
            <a:spLocks noGrp="1"/>
          </p:cNvSpPr>
          <p:nvPr>
            <p:ph type="subTitle" idx="1"/>
          </p:nvPr>
        </p:nvSpPr>
        <p:spPr>
          <a:xfrm>
            <a:off x="2067000" y="19728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68" name="Google Shape;168;p91"/>
          <p:cNvSpPr txBox="1">
            <a:spLocks noGrp="1"/>
          </p:cNvSpPr>
          <p:nvPr>
            <p:ph type="title" idx="2"/>
          </p:nvPr>
        </p:nvSpPr>
        <p:spPr>
          <a:xfrm>
            <a:off x="5656189" y="15564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9" name="Google Shape;169;p91"/>
          <p:cNvSpPr txBox="1">
            <a:spLocks noGrp="1"/>
          </p:cNvSpPr>
          <p:nvPr>
            <p:ph type="subTitle" idx="3"/>
          </p:nvPr>
        </p:nvSpPr>
        <p:spPr>
          <a:xfrm>
            <a:off x="5656189" y="19728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70" name="Google Shape;170;p91"/>
          <p:cNvSpPr txBox="1">
            <a:spLocks noGrp="1"/>
          </p:cNvSpPr>
          <p:nvPr>
            <p:ph type="title" idx="4"/>
          </p:nvPr>
        </p:nvSpPr>
        <p:spPr>
          <a:xfrm>
            <a:off x="2067000" y="300795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1" name="Google Shape;171;p91"/>
          <p:cNvSpPr txBox="1">
            <a:spLocks noGrp="1"/>
          </p:cNvSpPr>
          <p:nvPr>
            <p:ph type="subTitle" idx="5"/>
          </p:nvPr>
        </p:nvSpPr>
        <p:spPr>
          <a:xfrm>
            <a:off x="2067000" y="342435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72" name="Google Shape;172;p91"/>
          <p:cNvSpPr txBox="1">
            <a:spLocks noGrp="1"/>
          </p:cNvSpPr>
          <p:nvPr>
            <p:ph type="title" idx="6"/>
          </p:nvPr>
        </p:nvSpPr>
        <p:spPr>
          <a:xfrm>
            <a:off x="5656189" y="300795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3" name="Google Shape;173;p91"/>
          <p:cNvSpPr txBox="1">
            <a:spLocks noGrp="1"/>
          </p:cNvSpPr>
          <p:nvPr>
            <p:ph type="subTitle" idx="7"/>
          </p:nvPr>
        </p:nvSpPr>
        <p:spPr>
          <a:xfrm>
            <a:off x="5656189" y="342435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74" name="Google Shape;174;p91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9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2"/>
          <p:cNvSpPr/>
          <p:nvPr/>
        </p:nvSpPr>
        <p:spPr>
          <a:xfrm rot="10800000" flipH="1"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92"/>
          <p:cNvSpPr/>
          <p:nvPr/>
        </p:nvSpPr>
        <p:spPr>
          <a:xfrm rot="10800000" flipH="1"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92"/>
          <p:cNvSpPr/>
          <p:nvPr/>
        </p:nvSpPr>
        <p:spPr>
          <a:xfrm rot="10800000" flipH="1"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92"/>
          <p:cNvSpPr/>
          <p:nvPr/>
        </p:nvSpPr>
        <p:spPr>
          <a:xfrm rot="10800000" flipH="1">
            <a:off x="8604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92"/>
          <p:cNvSpPr/>
          <p:nvPr/>
        </p:nvSpPr>
        <p:spPr>
          <a:xfrm rot="10800000" flipH="1">
            <a:off x="180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92"/>
          <p:cNvCxnSpPr/>
          <p:nvPr/>
        </p:nvCxnSpPr>
        <p:spPr>
          <a:xfrm rot="10800000">
            <a:off x="360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83" name="Google Shape;183;p92"/>
          <p:cNvCxnSpPr/>
          <p:nvPr/>
        </p:nvCxnSpPr>
        <p:spPr>
          <a:xfrm rot="10800000">
            <a:off x="8784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84" name="Google Shape;184;p92"/>
          <p:cNvSpPr txBox="1">
            <a:spLocks noGrp="1"/>
          </p:cNvSpPr>
          <p:nvPr>
            <p:ph type="title"/>
          </p:nvPr>
        </p:nvSpPr>
        <p:spPr>
          <a:xfrm>
            <a:off x="2066995" y="12614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5" name="Google Shape;185;p92"/>
          <p:cNvSpPr txBox="1">
            <a:spLocks noGrp="1"/>
          </p:cNvSpPr>
          <p:nvPr>
            <p:ph type="subTitle" idx="1"/>
          </p:nvPr>
        </p:nvSpPr>
        <p:spPr>
          <a:xfrm>
            <a:off x="2066995" y="16781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86" name="Google Shape;186;p92"/>
          <p:cNvSpPr txBox="1">
            <a:spLocks noGrp="1"/>
          </p:cNvSpPr>
          <p:nvPr>
            <p:ph type="title" idx="2"/>
          </p:nvPr>
        </p:nvSpPr>
        <p:spPr>
          <a:xfrm>
            <a:off x="5656200" y="12617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7" name="Google Shape;187;p92"/>
          <p:cNvSpPr txBox="1">
            <a:spLocks noGrp="1"/>
          </p:cNvSpPr>
          <p:nvPr>
            <p:ph type="subTitle" idx="3"/>
          </p:nvPr>
        </p:nvSpPr>
        <p:spPr>
          <a:xfrm>
            <a:off x="5656200" y="16784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88" name="Google Shape;188;p92"/>
          <p:cNvSpPr txBox="1">
            <a:spLocks noGrp="1"/>
          </p:cNvSpPr>
          <p:nvPr>
            <p:ph type="title" idx="4"/>
          </p:nvPr>
        </p:nvSpPr>
        <p:spPr>
          <a:xfrm>
            <a:off x="2066995" y="241505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9" name="Google Shape;189;p92"/>
          <p:cNvSpPr txBox="1">
            <a:spLocks noGrp="1"/>
          </p:cNvSpPr>
          <p:nvPr>
            <p:ph type="subTitle" idx="5"/>
          </p:nvPr>
        </p:nvSpPr>
        <p:spPr>
          <a:xfrm>
            <a:off x="2066995" y="283145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90" name="Google Shape;190;p92"/>
          <p:cNvSpPr txBox="1">
            <a:spLocks noGrp="1"/>
          </p:cNvSpPr>
          <p:nvPr>
            <p:ph type="title" idx="6"/>
          </p:nvPr>
        </p:nvSpPr>
        <p:spPr>
          <a:xfrm>
            <a:off x="2066995" y="35715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1" name="Google Shape;191;p92"/>
          <p:cNvSpPr txBox="1">
            <a:spLocks noGrp="1"/>
          </p:cNvSpPr>
          <p:nvPr>
            <p:ph type="subTitle" idx="7"/>
          </p:nvPr>
        </p:nvSpPr>
        <p:spPr>
          <a:xfrm>
            <a:off x="2066995" y="39879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92" name="Google Shape;192;p92"/>
          <p:cNvSpPr txBox="1">
            <a:spLocks noGrp="1"/>
          </p:cNvSpPr>
          <p:nvPr>
            <p:ph type="title" idx="8"/>
          </p:nvPr>
        </p:nvSpPr>
        <p:spPr>
          <a:xfrm>
            <a:off x="5656200" y="241505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3" name="Google Shape;193;p92"/>
          <p:cNvSpPr txBox="1">
            <a:spLocks noGrp="1"/>
          </p:cNvSpPr>
          <p:nvPr>
            <p:ph type="subTitle" idx="9"/>
          </p:nvPr>
        </p:nvSpPr>
        <p:spPr>
          <a:xfrm>
            <a:off x="5656200" y="283145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94" name="Google Shape;194;p92"/>
          <p:cNvSpPr txBox="1">
            <a:spLocks noGrp="1"/>
          </p:cNvSpPr>
          <p:nvPr>
            <p:ph type="title" idx="13"/>
          </p:nvPr>
        </p:nvSpPr>
        <p:spPr>
          <a:xfrm>
            <a:off x="5656200" y="35715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5" name="Google Shape;195;p92"/>
          <p:cNvSpPr txBox="1">
            <a:spLocks noGrp="1"/>
          </p:cNvSpPr>
          <p:nvPr>
            <p:ph type="subTitle" idx="14"/>
          </p:nvPr>
        </p:nvSpPr>
        <p:spPr>
          <a:xfrm>
            <a:off x="5656200" y="39879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96" name="Google Shape;196;p92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9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3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93"/>
          <p:cNvSpPr/>
          <p:nvPr/>
        </p:nvSpPr>
        <p:spPr>
          <a:xfrm>
            <a:off x="180000" y="1795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93"/>
          <p:cNvSpPr/>
          <p:nvPr/>
        </p:nvSpPr>
        <p:spPr>
          <a:xfrm>
            <a:off x="180000" y="46039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93"/>
          <p:cNvSpPr/>
          <p:nvPr/>
        </p:nvSpPr>
        <p:spPr>
          <a:xfrm>
            <a:off x="6036000" y="1795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93"/>
          <p:cNvSpPr/>
          <p:nvPr/>
        </p:nvSpPr>
        <p:spPr>
          <a:xfrm>
            <a:off x="180000" y="46039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93"/>
          <p:cNvSpPr txBox="1">
            <a:spLocks noGrp="1"/>
          </p:cNvSpPr>
          <p:nvPr>
            <p:ph type="title"/>
          </p:nvPr>
        </p:nvSpPr>
        <p:spPr>
          <a:xfrm>
            <a:off x="720000" y="1220463"/>
            <a:ext cx="77040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2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205" name="Google Shape;205;p93"/>
          <p:cNvCxnSpPr/>
          <p:nvPr/>
        </p:nvCxnSpPr>
        <p:spPr>
          <a:xfrm>
            <a:off x="405900" y="47839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06" name="Google Shape;206;p93"/>
          <p:cNvCxnSpPr/>
          <p:nvPr/>
        </p:nvCxnSpPr>
        <p:spPr>
          <a:xfrm>
            <a:off x="6261900" y="3595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07" name="Google Shape;207;p9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94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94"/>
          <p:cNvSpPr/>
          <p:nvPr/>
        </p:nvSpPr>
        <p:spPr>
          <a:xfrm>
            <a:off x="180000" y="1795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94"/>
          <p:cNvSpPr/>
          <p:nvPr/>
        </p:nvSpPr>
        <p:spPr>
          <a:xfrm>
            <a:off x="180000" y="46039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94"/>
          <p:cNvSpPr/>
          <p:nvPr/>
        </p:nvSpPr>
        <p:spPr>
          <a:xfrm>
            <a:off x="6036000" y="1795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94"/>
          <p:cNvSpPr/>
          <p:nvPr/>
        </p:nvSpPr>
        <p:spPr>
          <a:xfrm>
            <a:off x="180000" y="46039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94"/>
          <p:cNvSpPr txBox="1">
            <a:spLocks noGrp="1"/>
          </p:cNvSpPr>
          <p:nvPr>
            <p:ph type="title"/>
          </p:nvPr>
        </p:nvSpPr>
        <p:spPr>
          <a:xfrm>
            <a:off x="720000" y="3502650"/>
            <a:ext cx="465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15" name="Google Shape;215;p94"/>
          <p:cNvSpPr txBox="1">
            <a:spLocks noGrp="1"/>
          </p:cNvSpPr>
          <p:nvPr>
            <p:ph type="subTitle" idx="1"/>
          </p:nvPr>
        </p:nvSpPr>
        <p:spPr>
          <a:xfrm>
            <a:off x="720000" y="1086750"/>
            <a:ext cx="46563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216" name="Google Shape;216;p94"/>
          <p:cNvCxnSpPr/>
          <p:nvPr/>
        </p:nvCxnSpPr>
        <p:spPr>
          <a:xfrm>
            <a:off x="405900" y="47839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17" name="Google Shape;217;p94"/>
          <p:cNvCxnSpPr/>
          <p:nvPr/>
        </p:nvCxnSpPr>
        <p:spPr>
          <a:xfrm>
            <a:off x="6261900" y="3595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18" name="Google Shape;218;p9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5"/>
          <p:cNvSpPr>
            <a:spLocks noGrp="1"/>
          </p:cNvSpPr>
          <p:nvPr>
            <p:ph type="pic" idx="2"/>
          </p:nvPr>
        </p:nvSpPr>
        <p:spPr>
          <a:xfrm>
            <a:off x="178350" y="188425"/>
            <a:ext cx="8787300" cy="476670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Google Shape;221;p95"/>
          <p:cNvSpPr txBox="1">
            <a:spLocks noGrp="1"/>
          </p:cNvSpPr>
          <p:nvPr>
            <p:ph type="title"/>
          </p:nvPr>
        </p:nvSpPr>
        <p:spPr>
          <a:xfrm>
            <a:off x="4568700" y="2982675"/>
            <a:ext cx="3744900" cy="10179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9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6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96"/>
          <p:cNvSpPr/>
          <p:nvPr/>
        </p:nvSpPr>
        <p:spPr>
          <a:xfrm>
            <a:off x="180000" y="1795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96"/>
          <p:cNvSpPr/>
          <p:nvPr/>
        </p:nvSpPr>
        <p:spPr>
          <a:xfrm>
            <a:off x="180000" y="46039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96"/>
          <p:cNvSpPr/>
          <p:nvPr/>
        </p:nvSpPr>
        <p:spPr>
          <a:xfrm>
            <a:off x="6036000" y="1795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96"/>
          <p:cNvSpPr/>
          <p:nvPr/>
        </p:nvSpPr>
        <p:spPr>
          <a:xfrm>
            <a:off x="180000" y="46039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96"/>
          <p:cNvSpPr txBox="1">
            <a:spLocks noGrp="1"/>
          </p:cNvSpPr>
          <p:nvPr>
            <p:ph type="title" hasCustomPrompt="1"/>
          </p:nvPr>
        </p:nvSpPr>
        <p:spPr>
          <a:xfrm>
            <a:off x="720000" y="2193250"/>
            <a:ext cx="77040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30" name="Google Shape;230;p96"/>
          <p:cNvSpPr txBox="1">
            <a:spLocks noGrp="1"/>
          </p:cNvSpPr>
          <p:nvPr>
            <p:ph type="subTitle" idx="1"/>
          </p:nvPr>
        </p:nvSpPr>
        <p:spPr>
          <a:xfrm>
            <a:off x="720000" y="3917050"/>
            <a:ext cx="7704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231" name="Google Shape;231;p96"/>
          <p:cNvCxnSpPr/>
          <p:nvPr/>
        </p:nvCxnSpPr>
        <p:spPr>
          <a:xfrm>
            <a:off x="405900" y="47839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32" name="Google Shape;232;p96"/>
          <p:cNvCxnSpPr/>
          <p:nvPr/>
        </p:nvCxnSpPr>
        <p:spPr>
          <a:xfrm>
            <a:off x="6261900" y="3595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33" name="Google Shape;233;p9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6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97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97"/>
          <p:cNvSpPr/>
          <p:nvPr/>
        </p:nvSpPr>
        <p:spPr>
          <a:xfrm>
            <a:off x="180000" y="1795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97"/>
          <p:cNvSpPr/>
          <p:nvPr/>
        </p:nvSpPr>
        <p:spPr>
          <a:xfrm>
            <a:off x="180000" y="46039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97"/>
          <p:cNvSpPr/>
          <p:nvPr/>
        </p:nvSpPr>
        <p:spPr>
          <a:xfrm>
            <a:off x="6036000" y="1795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97"/>
          <p:cNvSpPr/>
          <p:nvPr/>
        </p:nvSpPr>
        <p:spPr>
          <a:xfrm>
            <a:off x="180000" y="46039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9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1372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241" name="Google Shape;241;p97"/>
          <p:cNvSpPr txBox="1">
            <a:spLocks noGrp="1"/>
          </p:cNvSpPr>
          <p:nvPr>
            <p:ph type="subTitle" idx="1"/>
          </p:nvPr>
        </p:nvSpPr>
        <p:spPr>
          <a:xfrm>
            <a:off x="720000" y="1450503"/>
            <a:ext cx="5137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42" name="Google Shape;242;p97"/>
          <p:cNvSpPr txBox="1">
            <a:spLocks noGrp="1"/>
          </p:cNvSpPr>
          <p:nvPr>
            <p:ph type="title" idx="2"/>
          </p:nvPr>
        </p:nvSpPr>
        <p:spPr>
          <a:xfrm>
            <a:off x="720000" y="1900949"/>
            <a:ext cx="51372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243" name="Google Shape;243;p97"/>
          <p:cNvSpPr txBox="1">
            <a:spLocks noGrp="1"/>
          </p:cNvSpPr>
          <p:nvPr>
            <p:ph type="subTitle" idx="3"/>
          </p:nvPr>
        </p:nvSpPr>
        <p:spPr>
          <a:xfrm>
            <a:off x="720000" y="2811451"/>
            <a:ext cx="5137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44" name="Google Shape;244;p97"/>
          <p:cNvSpPr txBox="1">
            <a:spLocks noGrp="1"/>
          </p:cNvSpPr>
          <p:nvPr>
            <p:ph type="title" idx="4"/>
          </p:nvPr>
        </p:nvSpPr>
        <p:spPr>
          <a:xfrm>
            <a:off x="720000" y="3261896"/>
            <a:ext cx="51372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endParaRPr/>
          </a:p>
        </p:txBody>
      </p:sp>
      <p:sp>
        <p:nvSpPr>
          <p:cNvPr id="245" name="Google Shape;245;p97"/>
          <p:cNvSpPr txBox="1">
            <a:spLocks noGrp="1"/>
          </p:cNvSpPr>
          <p:nvPr>
            <p:ph type="subTitle" idx="5"/>
          </p:nvPr>
        </p:nvSpPr>
        <p:spPr>
          <a:xfrm>
            <a:off x="720000" y="4172399"/>
            <a:ext cx="5137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cxnSp>
        <p:nvCxnSpPr>
          <p:cNvPr id="246" name="Google Shape;246;p97"/>
          <p:cNvCxnSpPr/>
          <p:nvPr/>
        </p:nvCxnSpPr>
        <p:spPr>
          <a:xfrm>
            <a:off x="405900" y="47839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47" name="Google Shape;247;p97"/>
          <p:cNvCxnSpPr/>
          <p:nvPr/>
        </p:nvCxnSpPr>
        <p:spPr>
          <a:xfrm>
            <a:off x="6261900" y="3595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48" name="Google Shape;248;p9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6_1_1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98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98"/>
          <p:cNvSpPr/>
          <p:nvPr/>
        </p:nvSpPr>
        <p:spPr>
          <a:xfrm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98"/>
          <p:cNvSpPr/>
          <p:nvPr/>
        </p:nvSpPr>
        <p:spPr>
          <a:xfrm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98"/>
          <p:cNvSpPr/>
          <p:nvPr/>
        </p:nvSpPr>
        <p:spPr>
          <a:xfrm>
            <a:off x="8604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98"/>
          <p:cNvSpPr/>
          <p:nvPr/>
        </p:nvSpPr>
        <p:spPr>
          <a:xfrm>
            <a:off x="180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5" name="Google Shape;255;p98"/>
          <p:cNvCxnSpPr/>
          <p:nvPr/>
        </p:nvCxnSpPr>
        <p:spPr>
          <a:xfrm>
            <a:off x="360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56" name="Google Shape;256;p98"/>
          <p:cNvCxnSpPr/>
          <p:nvPr/>
        </p:nvCxnSpPr>
        <p:spPr>
          <a:xfrm>
            <a:off x="8784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57" name="Google Shape;257;p98"/>
          <p:cNvSpPr txBox="1">
            <a:spLocks noGrp="1"/>
          </p:cNvSpPr>
          <p:nvPr>
            <p:ph type="title"/>
          </p:nvPr>
        </p:nvSpPr>
        <p:spPr>
          <a:xfrm>
            <a:off x="720000" y="32595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8" name="Google Shape;258;p98"/>
          <p:cNvSpPr txBox="1">
            <a:spLocks noGrp="1"/>
          </p:cNvSpPr>
          <p:nvPr>
            <p:ph type="subTitle" idx="1"/>
          </p:nvPr>
        </p:nvSpPr>
        <p:spPr>
          <a:xfrm>
            <a:off x="720000" y="36759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59" name="Google Shape;259;p98"/>
          <p:cNvSpPr txBox="1">
            <a:spLocks noGrp="1"/>
          </p:cNvSpPr>
          <p:nvPr>
            <p:ph type="title" idx="2"/>
          </p:nvPr>
        </p:nvSpPr>
        <p:spPr>
          <a:xfrm>
            <a:off x="3448800" y="32595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0" name="Google Shape;260;p98"/>
          <p:cNvSpPr txBox="1">
            <a:spLocks noGrp="1"/>
          </p:cNvSpPr>
          <p:nvPr>
            <p:ph type="subTitle" idx="3"/>
          </p:nvPr>
        </p:nvSpPr>
        <p:spPr>
          <a:xfrm>
            <a:off x="3448800" y="36759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61" name="Google Shape;261;p98"/>
          <p:cNvSpPr txBox="1">
            <a:spLocks noGrp="1"/>
          </p:cNvSpPr>
          <p:nvPr>
            <p:ph type="title" idx="4"/>
          </p:nvPr>
        </p:nvSpPr>
        <p:spPr>
          <a:xfrm>
            <a:off x="6177595" y="32595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2" name="Google Shape;262;p98"/>
          <p:cNvSpPr txBox="1">
            <a:spLocks noGrp="1"/>
          </p:cNvSpPr>
          <p:nvPr>
            <p:ph type="subTitle" idx="5"/>
          </p:nvPr>
        </p:nvSpPr>
        <p:spPr>
          <a:xfrm>
            <a:off x="6177595" y="36759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63" name="Google Shape;263;p98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98"/>
          <p:cNvSpPr txBox="1">
            <a:spLocks noGrp="1"/>
          </p:cNvSpPr>
          <p:nvPr>
            <p:ph type="title" idx="7"/>
          </p:nvPr>
        </p:nvSpPr>
        <p:spPr>
          <a:xfrm>
            <a:off x="1281600" y="2107050"/>
            <a:ext cx="1123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65" name="Google Shape;265;p98"/>
          <p:cNvSpPr txBox="1">
            <a:spLocks noGrp="1"/>
          </p:cNvSpPr>
          <p:nvPr>
            <p:ph type="title" idx="8"/>
          </p:nvPr>
        </p:nvSpPr>
        <p:spPr>
          <a:xfrm>
            <a:off x="4010400" y="2107050"/>
            <a:ext cx="1123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66" name="Google Shape;266;p98"/>
          <p:cNvSpPr txBox="1">
            <a:spLocks noGrp="1"/>
          </p:cNvSpPr>
          <p:nvPr>
            <p:ph type="title" idx="9"/>
          </p:nvPr>
        </p:nvSpPr>
        <p:spPr>
          <a:xfrm>
            <a:off x="6739195" y="2107050"/>
            <a:ext cx="1123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267" name="Google Shape;267;p9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0"/>
          <p:cNvSpPr/>
          <p:nvPr/>
        </p:nvSpPr>
        <p:spPr>
          <a:xfrm rot="10800000" flipH="1"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80"/>
          <p:cNvSpPr/>
          <p:nvPr/>
        </p:nvSpPr>
        <p:spPr>
          <a:xfrm rot="10800000" flipH="1"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80"/>
          <p:cNvSpPr/>
          <p:nvPr/>
        </p:nvSpPr>
        <p:spPr>
          <a:xfrm rot="10800000" flipH="1"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80"/>
          <p:cNvSpPr/>
          <p:nvPr/>
        </p:nvSpPr>
        <p:spPr>
          <a:xfrm rot="10800000" flipH="1">
            <a:off x="8604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80"/>
          <p:cNvSpPr/>
          <p:nvPr/>
        </p:nvSpPr>
        <p:spPr>
          <a:xfrm rot="10800000" flipH="1">
            <a:off x="180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" name="Google Shape;23;p80"/>
          <p:cNvCxnSpPr/>
          <p:nvPr/>
        </p:nvCxnSpPr>
        <p:spPr>
          <a:xfrm rot="10800000">
            <a:off x="360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4" name="Google Shape;24;p80"/>
          <p:cNvCxnSpPr/>
          <p:nvPr/>
        </p:nvCxnSpPr>
        <p:spPr>
          <a:xfrm rot="10800000">
            <a:off x="8784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5" name="Google Shape;25;p80"/>
          <p:cNvSpPr txBox="1">
            <a:spLocks noGrp="1"/>
          </p:cNvSpPr>
          <p:nvPr>
            <p:ph type="title"/>
          </p:nvPr>
        </p:nvSpPr>
        <p:spPr>
          <a:xfrm>
            <a:off x="1680400" y="1839000"/>
            <a:ext cx="2411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80"/>
          <p:cNvSpPr txBox="1">
            <a:spLocks noGrp="1"/>
          </p:cNvSpPr>
          <p:nvPr>
            <p:ph type="title" idx="2"/>
          </p:nvPr>
        </p:nvSpPr>
        <p:spPr>
          <a:xfrm>
            <a:off x="2562100" y="1346400"/>
            <a:ext cx="648000" cy="492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80"/>
          <p:cNvSpPr txBox="1">
            <a:spLocks noGrp="1"/>
          </p:cNvSpPr>
          <p:nvPr>
            <p:ph type="subTitle" idx="1"/>
          </p:nvPr>
        </p:nvSpPr>
        <p:spPr>
          <a:xfrm>
            <a:off x="1680400" y="2255400"/>
            <a:ext cx="241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8" name="Google Shape;28;p80"/>
          <p:cNvSpPr txBox="1">
            <a:spLocks noGrp="1"/>
          </p:cNvSpPr>
          <p:nvPr>
            <p:ph type="title" idx="3"/>
          </p:nvPr>
        </p:nvSpPr>
        <p:spPr>
          <a:xfrm>
            <a:off x="5052200" y="1839000"/>
            <a:ext cx="2411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80"/>
          <p:cNvSpPr txBox="1">
            <a:spLocks noGrp="1"/>
          </p:cNvSpPr>
          <p:nvPr>
            <p:ph type="title" idx="4"/>
          </p:nvPr>
        </p:nvSpPr>
        <p:spPr>
          <a:xfrm>
            <a:off x="5933900" y="1346400"/>
            <a:ext cx="648000" cy="492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80"/>
          <p:cNvSpPr txBox="1">
            <a:spLocks noGrp="1"/>
          </p:cNvSpPr>
          <p:nvPr>
            <p:ph type="subTitle" idx="5"/>
          </p:nvPr>
        </p:nvSpPr>
        <p:spPr>
          <a:xfrm>
            <a:off x="5052200" y="2255400"/>
            <a:ext cx="241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1" name="Google Shape;31;p80"/>
          <p:cNvSpPr txBox="1">
            <a:spLocks noGrp="1"/>
          </p:cNvSpPr>
          <p:nvPr>
            <p:ph type="title" idx="6"/>
          </p:nvPr>
        </p:nvSpPr>
        <p:spPr>
          <a:xfrm>
            <a:off x="1680400" y="3571500"/>
            <a:ext cx="2411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80"/>
          <p:cNvSpPr txBox="1">
            <a:spLocks noGrp="1"/>
          </p:cNvSpPr>
          <p:nvPr>
            <p:ph type="title" idx="7"/>
          </p:nvPr>
        </p:nvSpPr>
        <p:spPr>
          <a:xfrm>
            <a:off x="2562100" y="3078900"/>
            <a:ext cx="648000" cy="492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80"/>
          <p:cNvSpPr txBox="1">
            <a:spLocks noGrp="1"/>
          </p:cNvSpPr>
          <p:nvPr>
            <p:ph type="subTitle" idx="8"/>
          </p:nvPr>
        </p:nvSpPr>
        <p:spPr>
          <a:xfrm>
            <a:off x="1680400" y="3987900"/>
            <a:ext cx="241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4" name="Google Shape;34;p80"/>
          <p:cNvSpPr txBox="1">
            <a:spLocks noGrp="1"/>
          </p:cNvSpPr>
          <p:nvPr>
            <p:ph type="title" idx="9"/>
          </p:nvPr>
        </p:nvSpPr>
        <p:spPr>
          <a:xfrm>
            <a:off x="5052200" y="3571500"/>
            <a:ext cx="2411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80"/>
          <p:cNvSpPr txBox="1">
            <a:spLocks noGrp="1"/>
          </p:cNvSpPr>
          <p:nvPr>
            <p:ph type="title" idx="13"/>
          </p:nvPr>
        </p:nvSpPr>
        <p:spPr>
          <a:xfrm>
            <a:off x="5933900" y="3078900"/>
            <a:ext cx="648000" cy="492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80"/>
          <p:cNvSpPr txBox="1">
            <a:spLocks noGrp="1"/>
          </p:cNvSpPr>
          <p:nvPr>
            <p:ph type="subTitle" idx="14"/>
          </p:nvPr>
        </p:nvSpPr>
        <p:spPr>
          <a:xfrm>
            <a:off x="5052200" y="3987900"/>
            <a:ext cx="241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7" name="Google Shape;37;p80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_1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99"/>
          <p:cNvSpPr/>
          <p:nvPr/>
        </p:nvSpPr>
        <p:spPr>
          <a:xfrm rot="10800000" flipH="1"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99"/>
          <p:cNvSpPr/>
          <p:nvPr/>
        </p:nvSpPr>
        <p:spPr>
          <a:xfrm rot="10800000" flipH="1"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99"/>
          <p:cNvSpPr/>
          <p:nvPr/>
        </p:nvSpPr>
        <p:spPr>
          <a:xfrm rot="10800000" flipH="1"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99"/>
          <p:cNvSpPr/>
          <p:nvPr/>
        </p:nvSpPr>
        <p:spPr>
          <a:xfrm rot="10800000" flipH="1">
            <a:off x="8604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99"/>
          <p:cNvSpPr/>
          <p:nvPr/>
        </p:nvSpPr>
        <p:spPr>
          <a:xfrm rot="10800000" flipH="1">
            <a:off x="180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4" name="Google Shape;274;p99"/>
          <p:cNvCxnSpPr/>
          <p:nvPr/>
        </p:nvCxnSpPr>
        <p:spPr>
          <a:xfrm rot="10800000">
            <a:off x="360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75" name="Google Shape;275;p99"/>
          <p:cNvCxnSpPr/>
          <p:nvPr/>
        </p:nvCxnSpPr>
        <p:spPr>
          <a:xfrm rot="10800000">
            <a:off x="8784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76" name="Google Shape;276;p99"/>
          <p:cNvSpPr txBox="1">
            <a:spLocks noGrp="1"/>
          </p:cNvSpPr>
          <p:nvPr>
            <p:ph type="subTitle" idx="1"/>
          </p:nvPr>
        </p:nvSpPr>
        <p:spPr>
          <a:xfrm>
            <a:off x="720000" y="2602500"/>
            <a:ext cx="2790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7" name="Google Shape;277;p99"/>
          <p:cNvSpPr txBox="1">
            <a:spLocks noGrp="1"/>
          </p:cNvSpPr>
          <p:nvPr>
            <p:ph type="title"/>
          </p:nvPr>
        </p:nvSpPr>
        <p:spPr>
          <a:xfrm>
            <a:off x="720000" y="1494300"/>
            <a:ext cx="27900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9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00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100"/>
          <p:cNvSpPr/>
          <p:nvPr/>
        </p:nvSpPr>
        <p:spPr>
          <a:xfrm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100"/>
          <p:cNvSpPr/>
          <p:nvPr/>
        </p:nvSpPr>
        <p:spPr>
          <a:xfrm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00"/>
          <p:cNvSpPr/>
          <p:nvPr/>
        </p:nvSpPr>
        <p:spPr>
          <a:xfrm>
            <a:off x="8604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00"/>
          <p:cNvSpPr/>
          <p:nvPr/>
        </p:nvSpPr>
        <p:spPr>
          <a:xfrm>
            <a:off x="180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5" name="Google Shape;285;p100"/>
          <p:cNvCxnSpPr/>
          <p:nvPr/>
        </p:nvCxnSpPr>
        <p:spPr>
          <a:xfrm>
            <a:off x="360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86" name="Google Shape;286;p100"/>
          <p:cNvCxnSpPr/>
          <p:nvPr/>
        </p:nvCxnSpPr>
        <p:spPr>
          <a:xfrm>
            <a:off x="8784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87" name="Google Shape;287;p100"/>
          <p:cNvSpPr txBox="1">
            <a:spLocks noGrp="1"/>
          </p:cNvSpPr>
          <p:nvPr>
            <p:ph type="subTitle" idx="1"/>
          </p:nvPr>
        </p:nvSpPr>
        <p:spPr>
          <a:xfrm>
            <a:off x="4421300" y="2371650"/>
            <a:ext cx="2970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100"/>
          <p:cNvSpPr txBox="1">
            <a:spLocks noGrp="1"/>
          </p:cNvSpPr>
          <p:nvPr>
            <p:ph type="title"/>
          </p:nvPr>
        </p:nvSpPr>
        <p:spPr>
          <a:xfrm>
            <a:off x="4421300" y="1725150"/>
            <a:ext cx="2970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10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_1_1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01"/>
          <p:cNvSpPr/>
          <p:nvPr/>
        </p:nvSpPr>
        <p:spPr>
          <a:xfrm rot="10800000" flipH="1"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101"/>
          <p:cNvSpPr/>
          <p:nvPr/>
        </p:nvSpPr>
        <p:spPr>
          <a:xfrm rot="10800000" flipH="1"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101"/>
          <p:cNvSpPr/>
          <p:nvPr/>
        </p:nvSpPr>
        <p:spPr>
          <a:xfrm rot="10800000" flipH="1"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01"/>
          <p:cNvSpPr/>
          <p:nvPr/>
        </p:nvSpPr>
        <p:spPr>
          <a:xfrm rot="10800000" flipH="1">
            <a:off x="8604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01"/>
          <p:cNvSpPr/>
          <p:nvPr/>
        </p:nvSpPr>
        <p:spPr>
          <a:xfrm rot="10800000" flipH="1">
            <a:off x="180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6" name="Google Shape;296;p101"/>
          <p:cNvCxnSpPr/>
          <p:nvPr/>
        </p:nvCxnSpPr>
        <p:spPr>
          <a:xfrm rot="10800000">
            <a:off x="360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97" name="Google Shape;297;p101"/>
          <p:cNvCxnSpPr/>
          <p:nvPr/>
        </p:nvCxnSpPr>
        <p:spPr>
          <a:xfrm rot="10800000">
            <a:off x="8784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98" name="Google Shape;298;p101"/>
          <p:cNvSpPr txBox="1">
            <a:spLocks noGrp="1"/>
          </p:cNvSpPr>
          <p:nvPr>
            <p:ph type="subTitle" idx="1"/>
          </p:nvPr>
        </p:nvSpPr>
        <p:spPr>
          <a:xfrm>
            <a:off x="1555400" y="2371650"/>
            <a:ext cx="2887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9" name="Google Shape;299;p101"/>
          <p:cNvSpPr txBox="1">
            <a:spLocks noGrp="1"/>
          </p:cNvSpPr>
          <p:nvPr>
            <p:ph type="title"/>
          </p:nvPr>
        </p:nvSpPr>
        <p:spPr>
          <a:xfrm>
            <a:off x="1555400" y="1725150"/>
            <a:ext cx="2887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10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6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02"/>
          <p:cNvSpPr/>
          <p:nvPr/>
        </p:nvSpPr>
        <p:spPr>
          <a:xfrm rot="10800000" flipH="1"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102"/>
          <p:cNvSpPr/>
          <p:nvPr/>
        </p:nvSpPr>
        <p:spPr>
          <a:xfrm rot="10800000" flipH="1"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02"/>
          <p:cNvSpPr/>
          <p:nvPr/>
        </p:nvSpPr>
        <p:spPr>
          <a:xfrm rot="10800000" flipH="1"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102"/>
          <p:cNvSpPr/>
          <p:nvPr/>
        </p:nvSpPr>
        <p:spPr>
          <a:xfrm rot="10800000" flipH="1">
            <a:off x="8604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102"/>
          <p:cNvSpPr/>
          <p:nvPr/>
        </p:nvSpPr>
        <p:spPr>
          <a:xfrm rot="10800000" flipH="1">
            <a:off x="180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7" name="Google Shape;307;p102"/>
          <p:cNvCxnSpPr/>
          <p:nvPr/>
        </p:nvCxnSpPr>
        <p:spPr>
          <a:xfrm rot="10800000">
            <a:off x="360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08" name="Google Shape;308;p102"/>
          <p:cNvCxnSpPr/>
          <p:nvPr/>
        </p:nvCxnSpPr>
        <p:spPr>
          <a:xfrm rot="10800000">
            <a:off x="8784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09" name="Google Shape;309;p10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10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6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03"/>
          <p:cNvSpPr/>
          <p:nvPr/>
        </p:nvSpPr>
        <p:spPr>
          <a:xfrm rot="10800000" flipH="1"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103"/>
          <p:cNvSpPr/>
          <p:nvPr/>
        </p:nvSpPr>
        <p:spPr>
          <a:xfrm rot="10800000" flipH="1"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103"/>
          <p:cNvSpPr/>
          <p:nvPr/>
        </p:nvSpPr>
        <p:spPr>
          <a:xfrm rot="10800000" flipH="1"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103"/>
          <p:cNvSpPr/>
          <p:nvPr/>
        </p:nvSpPr>
        <p:spPr>
          <a:xfrm rot="10800000" flipH="1">
            <a:off x="8604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03"/>
          <p:cNvSpPr/>
          <p:nvPr/>
        </p:nvSpPr>
        <p:spPr>
          <a:xfrm rot="10800000" flipH="1">
            <a:off x="180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7" name="Google Shape;317;p103"/>
          <p:cNvCxnSpPr/>
          <p:nvPr/>
        </p:nvCxnSpPr>
        <p:spPr>
          <a:xfrm rot="10800000">
            <a:off x="360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18" name="Google Shape;318;p103"/>
          <p:cNvCxnSpPr/>
          <p:nvPr/>
        </p:nvCxnSpPr>
        <p:spPr>
          <a:xfrm rot="10800000">
            <a:off x="8784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19" name="Google Shape;319;p10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103"/>
          <p:cNvSpPr txBox="1">
            <a:spLocks noGrp="1"/>
          </p:cNvSpPr>
          <p:nvPr>
            <p:ph type="title" idx="2"/>
          </p:nvPr>
        </p:nvSpPr>
        <p:spPr>
          <a:xfrm>
            <a:off x="2091604" y="18396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1" name="Google Shape;321;p103"/>
          <p:cNvSpPr txBox="1">
            <a:spLocks noGrp="1"/>
          </p:cNvSpPr>
          <p:nvPr>
            <p:ph type="subTitle" idx="1"/>
          </p:nvPr>
        </p:nvSpPr>
        <p:spPr>
          <a:xfrm>
            <a:off x="2091629" y="22560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22" name="Google Shape;322;p103"/>
          <p:cNvSpPr txBox="1">
            <a:spLocks noGrp="1"/>
          </p:cNvSpPr>
          <p:nvPr>
            <p:ph type="title" idx="3"/>
          </p:nvPr>
        </p:nvSpPr>
        <p:spPr>
          <a:xfrm>
            <a:off x="1191600" y="1347000"/>
            <a:ext cx="9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23" name="Google Shape;323;p103"/>
          <p:cNvSpPr txBox="1">
            <a:spLocks noGrp="1"/>
          </p:cNvSpPr>
          <p:nvPr>
            <p:ph type="title" idx="4"/>
          </p:nvPr>
        </p:nvSpPr>
        <p:spPr>
          <a:xfrm>
            <a:off x="5706000" y="18396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4" name="Google Shape;324;p103"/>
          <p:cNvSpPr txBox="1">
            <a:spLocks noGrp="1"/>
          </p:cNvSpPr>
          <p:nvPr>
            <p:ph type="subTitle" idx="5"/>
          </p:nvPr>
        </p:nvSpPr>
        <p:spPr>
          <a:xfrm>
            <a:off x="5706025" y="22560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25" name="Google Shape;325;p103"/>
          <p:cNvSpPr txBox="1">
            <a:spLocks noGrp="1"/>
          </p:cNvSpPr>
          <p:nvPr>
            <p:ph type="title" idx="6"/>
          </p:nvPr>
        </p:nvSpPr>
        <p:spPr>
          <a:xfrm>
            <a:off x="4806000" y="1347000"/>
            <a:ext cx="9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26" name="Google Shape;326;p103"/>
          <p:cNvSpPr txBox="1">
            <a:spLocks noGrp="1"/>
          </p:cNvSpPr>
          <p:nvPr>
            <p:ph type="title" idx="7"/>
          </p:nvPr>
        </p:nvSpPr>
        <p:spPr>
          <a:xfrm>
            <a:off x="2091604" y="35715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7" name="Google Shape;327;p103"/>
          <p:cNvSpPr txBox="1">
            <a:spLocks noGrp="1"/>
          </p:cNvSpPr>
          <p:nvPr>
            <p:ph type="subTitle" idx="8"/>
          </p:nvPr>
        </p:nvSpPr>
        <p:spPr>
          <a:xfrm>
            <a:off x="2091604" y="39879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28" name="Google Shape;328;p103"/>
          <p:cNvSpPr txBox="1">
            <a:spLocks noGrp="1"/>
          </p:cNvSpPr>
          <p:nvPr>
            <p:ph type="title" idx="9"/>
          </p:nvPr>
        </p:nvSpPr>
        <p:spPr>
          <a:xfrm>
            <a:off x="1191600" y="3078900"/>
            <a:ext cx="9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29" name="Google Shape;329;p103"/>
          <p:cNvSpPr txBox="1">
            <a:spLocks noGrp="1"/>
          </p:cNvSpPr>
          <p:nvPr>
            <p:ph type="title" idx="13"/>
          </p:nvPr>
        </p:nvSpPr>
        <p:spPr>
          <a:xfrm>
            <a:off x="5706000" y="3571500"/>
            <a:ext cx="2246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0" name="Google Shape;330;p103"/>
          <p:cNvSpPr txBox="1">
            <a:spLocks noGrp="1"/>
          </p:cNvSpPr>
          <p:nvPr>
            <p:ph type="subTitle" idx="14"/>
          </p:nvPr>
        </p:nvSpPr>
        <p:spPr>
          <a:xfrm>
            <a:off x="5706000" y="3987900"/>
            <a:ext cx="224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31" name="Google Shape;331;p103"/>
          <p:cNvSpPr txBox="1">
            <a:spLocks noGrp="1"/>
          </p:cNvSpPr>
          <p:nvPr>
            <p:ph type="title" idx="15"/>
          </p:nvPr>
        </p:nvSpPr>
        <p:spPr>
          <a:xfrm>
            <a:off x="4806000" y="3078900"/>
            <a:ext cx="900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chivo Black"/>
              <a:buNone/>
              <a:defRPr sz="3000" b="1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332" name="Google Shape;332;p10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_1_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04"/>
          <p:cNvSpPr/>
          <p:nvPr/>
        </p:nvSpPr>
        <p:spPr>
          <a:xfrm rot="10800000" flipH="1"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104"/>
          <p:cNvSpPr/>
          <p:nvPr/>
        </p:nvSpPr>
        <p:spPr>
          <a:xfrm rot="10800000" flipH="1"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104"/>
          <p:cNvSpPr/>
          <p:nvPr/>
        </p:nvSpPr>
        <p:spPr>
          <a:xfrm rot="10800000" flipH="1"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104"/>
          <p:cNvSpPr/>
          <p:nvPr/>
        </p:nvSpPr>
        <p:spPr>
          <a:xfrm rot="10800000" flipH="1">
            <a:off x="8604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104"/>
          <p:cNvSpPr/>
          <p:nvPr/>
        </p:nvSpPr>
        <p:spPr>
          <a:xfrm rot="10800000" flipH="1">
            <a:off x="180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9" name="Google Shape;339;p104"/>
          <p:cNvCxnSpPr/>
          <p:nvPr/>
        </p:nvCxnSpPr>
        <p:spPr>
          <a:xfrm rot="10800000">
            <a:off x="360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40" name="Google Shape;340;p104"/>
          <p:cNvCxnSpPr/>
          <p:nvPr/>
        </p:nvCxnSpPr>
        <p:spPr>
          <a:xfrm rot="10800000">
            <a:off x="8784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41" name="Google Shape;341;p104"/>
          <p:cNvSpPr txBox="1">
            <a:spLocks noGrp="1"/>
          </p:cNvSpPr>
          <p:nvPr>
            <p:ph type="title"/>
          </p:nvPr>
        </p:nvSpPr>
        <p:spPr>
          <a:xfrm>
            <a:off x="1416000" y="3074400"/>
            <a:ext cx="2808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2" name="Google Shape;342;p104"/>
          <p:cNvSpPr txBox="1">
            <a:spLocks noGrp="1"/>
          </p:cNvSpPr>
          <p:nvPr>
            <p:ph type="subTitle" idx="1"/>
          </p:nvPr>
        </p:nvSpPr>
        <p:spPr>
          <a:xfrm>
            <a:off x="1416000" y="3490800"/>
            <a:ext cx="2808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43" name="Google Shape;343;p104"/>
          <p:cNvSpPr txBox="1">
            <a:spLocks noGrp="1"/>
          </p:cNvSpPr>
          <p:nvPr>
            <p:ph type="title" idx="2"/>
          </p:nvPr>
        </p:nvSpPr>
        <p:spPr>
          <a:xfrm>
            <a:off x="4920000" y="3074400"/>
            <a:ext cx="2808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4" name="Google Shape;344;p104"/>
          <p:cNvSpPr txBox="1">
            <a:spLocks noGrp="1"/>
          </p:cNvSpPr>
          <p:nvPr>
            <p:ph type="subTitle" idx="3"/>
          </p:nvPr>
        </p:nvSpPr>
        <p:spPr>
          <a:xfrm>
            <a:off x="4920000" y="3490815"/>
            <a:ext cx="2808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345" name="Google Shape;345;p104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10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0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05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105"/>
          <p:cNvSpPr/>
          <p:nvPr/>
        </p:nvSpPr>
        <p:spPr>
          <a:xfrm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105"/>
          <p:cNvSpPr/>
          <p:nvPr/>
        </p:nvSpPr>
        <p:spPr>
          <a:xfrm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105"/>
          <p:cNvSpPr/>
          <p:nvPr/>
        </p:nvSpPr>
        <p:spPr>
          <a:xfrm>
            <a:off x="8604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105"/>
          <p:cNvSpPr/>
          <p:nvPr/>
        </p:nvSpPr>
        <p:spPr>
          <a:xfrm>
            <a:off x="180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3" name="Google Shape;353;p105"/>
          <p:cNvCxnSpPr/>
          <p:nvPr/>
        </p:nvCxnSpPr>
        <p:spPr>
          <a:xfrm>
            <a:off x="360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54" name="Google Shape;354;p105"/>
          <p:cNvCxnSpPr/>
          <p:nvPr/>
        </p:nvCxnSpPr>
        <p:spPr>
          <a:xfrm>
            <a:off x="8784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55" name="Google Shape;355;p10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105"/>
          <p:cNvSpPr txBox="1">
            <a:spLocks noGrp="1"/>
          </p:cNvSpPr>
          <p:nvPr>
            <p:ph type="body" idx="1"/>
          </p:nvPr>
        </p:nvSpPr>
        <p:spPr>
          <a:xfrm>
            <a:off x="720000" y="1216800"/>
            <a:ext cx="7704000" cy="3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7" name="Google Shape;357;p10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0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10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110"/>
          <p:cNvSpPr/>
          <p:nvPr/>
        </p:nvSpPr>
        <p:spPr>
          <a:xfrm>
            <a:off x="180000" y="1795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110"/>
          <p:cNvSpPr/>
          <p:nvPr/>
        </p:nvSpPr>
        <p:spPr>
          <a:xfrm>
            <a:off x="180000" y="46039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110"/>
          <p:cNvSpPr/>
          <p:nvPr/>
        </p:nvSpPr>
        <p:spPr>
          <a:xfrm>
            <a:off x="6036000" y="1795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110"/>
          <p:cNvSpPr/>
          <p:nvPr/>
        </p:nvSpPr>
        <p:spPr>
          <a:xfrm>
            <a:off x="180000" y="46039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1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11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111"/>
          <p:cNvSpPr/>
          <p:nvPr/>
        </p:nvSpPr>
        <p:spPr>
          <a:xfrm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111"/>
          <p:cNvSpPr/>
          <p:nvPr/>
        </p:nvSpPr>
        <p:spPr>
          <a:xfrm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111"/>
          <p:cNvSpPr/>
          <p:nvPr/>
        </p:nvSpPr>
        <p:spPr>
          <a:xfrm>
            <a:off x="8604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111"/>
          <p:cNvSpPr/>
          <p:nvPr/>
        </p:nvSpPr>
        <p:spPr>
          <a:xfrm>
            <a:off x="180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3" name="Google Shape;373;p111"/>
          <p:cNvCxnSpPr/>
          <p:nvPr/>
        </p:nvCxnSpPr>
        <p:spPr>
          <a:xfrm>
            <a:off x="360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74" name="Google Shape;374;p111"/>
          <p:cNvCxnSpPr/>
          <p:nvPr/>
        </p:nvCxnSpPr>
        <p:spPr>
          <a:xfrm>
            <a:off x="8784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75" name="Google Shape;375;p1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1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81"/>
          <p:cNvSpPr/>
          <p:nvPr/>
        </p:nvSpPr>
        <p:spPr>
          <a:xfrm>
            <a:off x="180000" y="1795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81"/>
          <p:cNvSpPr/>
          <p:nvPr/>
        </p:nvSpPr>
        <p:spPr>
          <a:xfrm>
            <a:off x="180000" y="46039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81"/>
          <p:cNvSpPr/>
          <p:nvPr/>
        </p:nvSpPr>
        <p:spPr>
          <a:xfrm>
            <a:off x="6036000" y="1795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81"/>
          <p:cNvSpPr/>
          <p:nvPr/>
        </p:nvSpPr>
        <p:spPr>
          <a:xfrm>
            <a:off x="180000" y="46039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81"/>
          <p:cNvSpPr txBox="1">
            <a:spLocks noGrp="1"/>
          </p:cNvSpPr>
          <p:nvPr>
            <p:ph type="title"/>
          </p:nvPr>
        </p:nvSpPr>
        <p:spPr>
          <a:xfrm>
            <a:off x="3286788" y="2445500"/>
            <a:ext cx="51372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6" name="Google Shape;46;p81"/>
          <p:cNvSpPr txBox="1">
            <a:spLocks noGrp="1"/>
          </p:cNvSpPr>
          <p:nvPr>
            <p:ph type="title" idx="2"/>
          </p:nvPr>
        </p:nvSpPr>
        <p:spPr>
          <a:xfrm>
            <a:off x="7199613" y="1472325"/>
            <a:ext cx="1062000" cy="89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7" name="Google Shape;47;p81"/>
          <p:cNvSpPr txBox="1">
            <a:spLocks noGrp="1"/>
          </p:cNvSpPr>
          <p:nvPr>
            <p:ph type="subTitle" idx="1"/>
          </p:nvPr>
        </p:nvSpPr>
        <p:spPr>
          <a:xfrm>
            <a:off x="3286788" y="3338300"/>
            <a:ext cx="5137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48" name="Google Shape;48;p81"/>
          <p:cNvCxnSpPr/>
          <p:nvPr/>
        </p:nvCxnSpPr>
        <p:spPr>
          <a:xfrm>
            <a:off x="405900" y="47839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49" name="Google Shape;49;p81"/>
          <p:cNvCxnSpPr/>
          <p:nvPr/>
        </p:nvCxnSpPr>
        <p:spPr>
          <a:xfrm>
            <a:off x="6261900" y="3595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50" name="Google Shape;50;p8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2"/>
          <p:cNvSpPr/>
          <p:nvPr/>
        </p:nvSpPr>
        <p:spPr>
          <a:xfrm rot="10800000" flipH="1"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82"/>
          <p:cNvSpPr/>
          <p:nvPr/>
        </p:nvSpPr>
        <p:spPr>
          <a:xfrm rot="10800000" flipH="1"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82"/>
          <p:cNvSpPr/>
          <p:nvPr/>
        </p:nvSpPr>
        <p:spPr>
          <a:xfrm rot="10800000" flipH="1"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82"/>
          <p:cNvSpPr/>
          <p:nvPr/>
        </p:nvSpPr>
        <p:spPr>
          <a:xfrm rot="10800000" flipH="1">
            <a:off x="8604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82"/>
          <p:cNvSpPr/>
          <p:nvPr/>
        </p:nvSpPr>
        <p:spPr>
          <a:xfrm rot="10800000" flipH="1">
            <a:off x="180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7" name="Google Shape;57;p82"/>
          <p:cNvCxnSpPr/>
          <p:nvPr/>
        </p:nvCxnSpPr>
        <p:spPr>
          <a:xfrm rot="10800000">
            <a:off x="360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58" name="Google Shape;58;p82"/>
          <p:cNvCxnSpPr/>
          <p:nvPr/>
        </p:nvCxnSpPr>
        <p:spPr>
          <a:xfrm rot="10800000">
            <a:off x="8784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59" name="Google Shape;59;p8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2"/>
          <p:cNvSpPr txBox="1">
            <a:spLocks noGrp="1"/>
          </p:cNvSpPr>
          <p:nvPr>
            <p:ph type="body" idx="1"/>
          </p:nvPr>
        </p:nvSpPr>
        <p:spPr>
          <a:xfrm>
            <a:off x="2092350" y="1373750"/>
            <a:ext cx="49593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8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3"/>
          <p:cNvSpPr/>
          <p:nvPr/>
        </p:nvSpPr>
        <p:spPr>
          <a:xfrm rot="10800000" flipH="1"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83"/>
          <p:cNvSpPr/>
          <p:nvPr/>
        </p:nvSpPr>
        <p:spPr>
          <a:xfrm rot="10800000" flipH="1"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83"/>
          <p:cNvSpPr/>
          <p:nvPr/>
        </p:nvSpPr>
        <p:spPr>
          <a:xfrm rot="10800000" flipH="1"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83"/>
          <p:cNvSpPr/>
          <p:nvPr/>
        </p:nvSpPr>
        <p:spPr>
          <a:xfrm rot="10800000" flipH="1">
            <a:off x="8604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83"/>
          <p:cNvSpPr/>
          <p:nvPr/>
        </p:nvSpPr>
        <p:spPr>
          <a:xfrm rot="10800000" flipH="1">
            <a:off x="180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8" name="Google Shape;68;p83"/>
          <p:cNvCxnSpPr/>
          <p:nvPr/>
        </p:nvCxnSpPr>
        <p:spPr>
          <a:xfrm rot="10800000">
            <a:off x="360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69" name="Google Shape;69;p83"/>
          <p:cNvCxnSpPr/>
          <p:nvPr/>
        </p:nvCxnSpPr>
        <p:spPr>
          <a:xfrm rot="10800000">
            <a:off x="8784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0" name="Google Shape;70;p83"/>
          <p:cNvSpPr txBox="1">
            <a:spLocks noGrp="1"/>
          </p:cNvSpPr>
          <p:nvPr>
            <p:ph type="subTitle" idx="1"/>
          </p:nvPr>
        </p:nvSpPr>
        <p:spPr>
          <a:xfrm>
            <a:off x="720000" y="2833350"/>
            <a:ext cx="31356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83"/>
          <p:cNvSpPr txBox="1">
            <a:spLocks noGrp="1"/>
          </p:cNvSpPr>
          <p:nvPr>
            <p:ph type="title"/>
          </p:nvPr>
        </p:nvSpPr>
        <p:spPr>
          <a:xfrm>
            <a:off x="720000" y="1263450"/>
            <a:ext cx="31356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83"/>
          <p:cNvSpPr>
            <a:spLocks noGrp="1"/>
          </p:cNvSpPr>
          <p:nvPr>
            <p:ph type="pic" idx="2"/>
          </p:nvPr>
        </p:nvSpPr>
        <p:spPr>
          <a:xfrm>
            <a:off x="4036200" y="193550"/>
            <a:ext cx="4567800" cy="4760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8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5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85"/>
          <p:cNvSpPr txBox="1">
            <a:spLocks noGrp="1"/>
          </p:cNvSpPr>
          <p:nvPr>
            <p:ph type="subTitle" idx="1"/>
          </p:nvPr>
        </p:nvSpPr>
        <p:spPr>
          <a:xfrm>
            <a:off x="3108000" y="4603500"/>
            <a:ext cx="5856000" cy="360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87" name="Google Shape;87;p85"/>
          <p:cNvSpPr txBox="1">
            <a:spLocks noGrp="1"/>
          </p:cNvSpPr>
          <p:nvPr>
            <p:ph type="subTitle" idx="2"/>
          </p:nvPr>
        </p:nvSpPr>
        <p:spPr>
          <a:xfrm>
            <a:off x="180000" y="4603500"/>
            <a:ext cx="2928000" cy="360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88" name="Google Shape;88;p85"/>
          <p:cNvSpPr txBox="1">
            <a:spLocks noGrp="1"/>
          </p:cNvSpPr>
          <p:nvPr>
            <p:ph type="subTitle" idx="3"/>
          </p:nvPr>
        </p:nvSpPr>
        <p:spPr>
          <a:xfrm>
            <a:off x="180000" y="179550"/>
            <a:ext cx="5856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89" name="Google Shape;89;p85"/>
          <p:cNvSpPr txBox="1">
            <a:spLocks noGrp="1"/>
          </p:cNvSpPr>
          <p:nvPr>
            <p:ph type="subTitle" idx="4"/>
          </p:nvPr>
        </p:nvSpPr>
        <p:spPr>
          <a:xfrm>
            <a:off x="6036000" y="179550"/>
            <a:ext cx="2928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None/>
              <a:defRPr sz="1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90" name="Google Shape;90;p85"/>
          <p:cNvSpPr txBox="1">
            <a:spLocks noGrp="1"/>
          </p:cNvSpPr>
          <p:nvPr>
            <p:ph type="ctrTitle"/>
          </p:nvPr>
        </p:nvSpPr>
        <p:spPr>
          <a:xfrm>
            <a:off x="3286800" y="540000"/>
            <a:ext cx="51372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1" name="Google Shape;91;p85"/>
          <p:cNvSpPr txBox="1">
            <a:spLocks noGrp="1"/>
          </p:cNvSpPr>
          <p:nvPr>
            <p:ph type="subTitle" idx="5"/>
          </p:nvPr>
        </p:nvSpPr>
        <p:spPr>
          <a:xfrm>
            <a:off x="3286800" y="1680600"/>
            <a:ext cx="5137200" cy="11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92" name="Google Shape;92;p85"/>
          <p:cNvSpPr txBox="1"/>
          <p:nvPr/>
        </p:nvSpPr>
        <p:spPr>
          <a:xfrm>
            <a:off x="3467400" y="3680100"/>
            <a:ext cx="513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</a:t>
            </a:r>
            <a:r>
              <a:rPr lang="en" sz="11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This presentation template was created by </a:t>
            </a:r>
            <a:r>
              <a:rPr lang="en" sz="1100" b="1" i="0" u="none" strike="noStrike" cap="none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includes icons by </a:t>
            </a:r>
            <a:r>
              <a:rPr lang="en" sz="1100" b="1" i="0" u="none" strike="noStrike" cap="none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100" b="1" i="0" u="none" strike="noStrike" cap="none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6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86"/>
          <p:cNvSpPr/>
          <p:nvPr/>
        </p:nvSpPr>
        <p:spPr>
          <a:xfrm>
            <a:off x="180000" y="1795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86"/>
          <p:cNvSpPr/>
          <p:nvPr/>
        </p:nvSpPr>
        <p:spPr>
          <a:xfrm>
            <a:off x="180000" y="46039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86"/>
          <p:cNvSpPr/>
          <p:nvPr/>
        </p:nvSpPr>
        <p:spPr>
          <a:xfrm>
            <a:off x="6036000" y="1795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86"/>
          <p:cNvSpPr/>
          <p:nvPr/>
        </p:nvSpPr>
        <p:spPr>
          <a:xfrm>
            <a:off x="180000" y="46039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86"/>
          <p:cNvSpPr txBox="1">
            <a:spLocks noGrp="1"/>
          </p:cNvSpPr>
          <p:nvPr>
            <p:ph type="subTitle" idx="1"/>
          </p:nvPr>
        </p:nvSpPr>
        <p:spPr>
          <a:xfrm>
            <a:off x="720000" y="2310150"/>
            <a:ext cx="41040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86"/>
          <p:cNvSpPr txBox="1">
            <a:spLocks noGrp="1"/>
          </p:cNvSpPr>
          <p:nvPr>
            <p:ph type="title"/>
          </p:nvPr>
        </p:nvSpPr>
        <p:spPr>
          <a:xfrm>
            <a:off x="720000" y="1571250"/>
            <a:ext cx="4104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02" name="Google Shape;102;p86"/>
          <p:cNvCxnSpPr/>
          <p:nvPr/>
        </p:nvCxnSpPr>
        <p:spPr>
          <a:xfrm>
            <a:off x="405900" y="47839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03" name="Google Shape;103;p86"/>
          <p:cNvCxnSpPr/>
          <p:nvPr/>
        </p:nvCxnSpPr>
        <p:spPr>
          <a:xfrm>
            <a:off x="6261900" y="3595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04" name="Google Shape;104;p8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7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87"/>
          <p:cNvSpPr/>
          <p:nvPr/>
        </p:nvSpPr>
        <p:spPr>
          <a:xfrm>
            <a:off x="180000" y="1795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87"/>
          <p:cNvSpPr/>
          <p:nvPr/>
        </p:nvSpPr>
        <p:spPr>
          <a:xfrm>
            <a:off x="180000" y="4603950"/>
            <a:ext cx="8784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87"/>
          <p:cNvSpPr/>
          <p:nvPr/>
        </p:nvSpPr>
        <p:spPr>
          <a:xfrm>
            <a:off x="6036000" y="1795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87"/>
          <p:cNvSpPr/>
          <p:nvPr/>
        </p:nvSpPr>
        <p:spPr>
          <a:xfrm>
            <a:off x="180000" y="4603950"/>
            <a:ext cx="2928000" cy="360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87"/>
          <p:cNvSpPr txBox="1">
            <a:spLocks noGrp="1"/>
          </p:cNvSpPr>
          <p:nvPr>
            <p:ph type="subTitle" idx="1"/>
          </p:nvPr>
        </p:nvSpPr>
        <p:spPr>
          <a:xfrm>
            <a:off x="3286800" y="2902800"/>
            <a:ext cx="5137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12" name="Google Shape;112;p87"/>
          <p:cNvSpPr txBox="1">
            <a:spLocks noGrp="1"/>
          </p:cNvSpPr>
          <p:nvPr>
            <p:ph type="title"/>
          </p:nvPr>
        </p:nvSpPr>
        <p:spPr>
          <a:xfrm>
            <a:off x="3286800" y="1563600"/>
            <a:ext cx="5137200" cy="13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13" name="Google Shape;113;p87"/>
          <p:cNvCxnSpPr/>
          <p:nvPr/>
        </p:nvCxnSpPr>
        <p:spPr>
          <a:xfrm>
            <a:off x="405900" y="47839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14" name="Google Shape;114;p87"/>
          <p:cNvCxnSpPr/>
          <p:nvPr/>
        </p:nvCxnSpPr>
        <p:spPr>
          <a:xfrm>
            <a:off x="6261900" y="359550"/>
            <a:ext cx="2476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15" name="Google Shape;115;p8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0_2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8"/>
          <p:cNvSpPr/>
          <p:nvPr/>
        </p:nvSpPr>
        <p:spPr>
          <a:xfrm>
            <a:off x="180000" y="179550"/>
            <a:ext cx="8784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88"/>
          <p:cNvSpPr/>
          <p:nvPr/>
        </p:nvSpPr>
        <p:spPr>
          <a:xfrm>
            <a:off x="180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88"/>
          <p:cNvSpPr/>
          <p:nvPr/>
        </p:nvSpPr>
        <p:spPr>
          <a:xfrm>
            <a:off x="8604000" y="179550"/>
            <a:ext cx="360000" cy="478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88"/>
          <p:cNvSpPr/>
          <p:nvPr/>
        </p:nvSpPr>
        <p:spPr>
          <a:xfrm>
            <a:off x="8604000" y="1795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88"/>
          <p:cNvSpPr/>
          <p:nvPr/>
        </p:nvSpPr>
        <p:spPr>
          <a:xfrm>
            <a:off x="180000" y="3369150"/>
            <a:ext cx="360000" cy="15948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2" name="Google Shape;122;p88"/>
          <p:cNvCxnSpPr/>
          <p:nvPr/>
        </p:nvCxnSpPr>
        <p:spPr>
          <a:xfrm>
            <a:off x="360000" y="34615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23" name="Google Shape;123;p88"/>
          <p:cNvCxnSpPr/>
          <p:nvPr/>
        </p:nvCxnSpPr>
        <p:spPr>
          <a:xfrm>
            <a:off x="8784000" y="271950"/>
            <a:ext cx="0" cy="141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24" name="Google Shape;124;p8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88"/>
          <p:cNvSpPr txBox="1">
            <a:spLocks noGrp="1"/>
          </p:cNvSpPr>
          <p:nvPr>
            <p:ph type="body" idx="1"/>
          </p:nvPr>
        </p:nvSpPr>
        <p:spPr>
          <a:xfrm>
            <a:off x="1154325" y="1953552"/>
            <a:ext cx="3237000" cy="19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6" name="Google Shape;126;p88"/>
          <p:cNvSpPr txBox="1">
            <a:spLocks noGrp="1"/>
          </p:cNvSpPr>
          <p:nvPr>
            <p:ph type="body" idx="2"/>
          </p:nvPr>
        </p:nvSpPr>
        <p:spPr>
          <a:xfrm>
            <a:off x="4752675" y="1953552"/>
            <a:ext cx="3237000" cy="19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27" name="Google Shape;127;p8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evan"/>
              <a:buNone/>
              <a:defRPr sz="3000" b="0" i="0" u="none" strike="noStrike" cap="none">
                <a:solidFill>
                  <a:schemeClr val="dk2"/>
                </a:solidFill>
                <a:latin typeface="Bevan"/>
                <a:ea typeface="Bevan"/>
                <a:cs typeface="Bevan"/>
                <a:sym typeface="Bev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78"/>
          <p:cNvSpPr txBox="1">
            <a:spLocks noGrp="1"/>
          </p:cNvSpPr>
          <p:nvPr>
            <p:ph type="body" idx="1"/>
          </p:nvPr>
        </p:nvSpPr>
        <p:spPr>
          <a:xfrm>
            <a:off x="720000" y="1216800"/>
            <a:ext cx="7704000" cy="3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■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●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Char char="○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 Medium"/>
              <a:buChar char="■"/>
              <a:defRPr sz="14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8" name="Google Shape;8;p7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nonymous.4open.science/r/Counting-Sea-Lions-6E98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"/>
          <p:cNvSpPr txBox="1">
            <a:spLocks noGrp="1"/>
          </p:cNvSpPr>
          <p:nvPr>
            <p:ph type="ctrTitle"/>
          </p:nvPr>
        </p:nvSpPr>
        <p:spPr>
          <a:xfrm>
            <a:off x="720000" y="1177250"/>
            <a:ext cx="51372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NOAA Fisheries Steller Sea Lion Population Count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endParaRPr/>
          </a:p>
        </p:txBody>
      </p:sp>
      <p:sp>
        <p:nvSpPr>
          <p:cNvPr id="381" name="Google Shape;381;p1"/>
          <p:cNvSpPr txBox="1">
            <a:spLocks noGrp="1"/>
          </p:cNvSpPr>
          <p:nvPr>
            <p:ph type="subTitle" idx="1"/>
          </p:nvPr>
        </p:nvSpPr>
        <p:spPr>
          <a:xfrm>
            <a:off x="720000" y="3002700"/>
            <a:ext cx="5137200" cy="10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Lam Kin Ho    	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Chih-Jou Huang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Dong-You Tsou	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Ping-Yeh Chou	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382" name="Google Shape;382;p1"/>
          <p:cNvSpPr/>
          <p:nvPr/>
        </p:nvSpPr>
        <p:spPr>
          <a:xfrm>
            <a:off x="6036000" y="539550"/>
            <a:ext cx="2928000" cy="406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1"/>
          <p:cNvSpPr/>
          <p:nvPr/>
        </p:nvSpPr>
        <p:spPr>
          <a:xfrm>
            <a:off x="6216598" y="719550"/>
            <a:ext cx="2566800" cy="370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1"/>
          <p:cNvSpPr txBox="1">
            <a:spLocks noGrp="1"/>
          </p:cNvSpPr>
          <p:nvPr>
            <p:ph type="subTitle" idx="2"/>
          </p:nvPr>
        </p:nvSpPr>
        <p:spPr>
          <a:xfrm>
            <a:off x="3108000" y="4603950"/>
            <a:ext cx="5856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85" name="Google Shape;385;p1"/>
          <p:cNvSpPr txBox="1">
            <a:spLocks noGrp="1"/>
          </p:cNvSpPr>
          <p:nvPr>
            <p:ph type="subTitle" idx="3"/>
          </p:nvPr>
        </p:nvSpPr>
        <p:spPr>
          <a:xfrm>
            <a:off x="180000" y="4603950"/>
            <a:ext cx="2928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86" name="Google Shape;386;p1"/>
          <p:cNvSpPr txBox="1">
            <a:spLocks noGrp="1"/>
          </p:cNvSpPr>
          <p:nvPr>
            <p:ph type="subTitle" idx="4"/>
          </p:nvPr>
        </p:nvSpPr>
        <p:spPr>
          <a:xfrm>
            <a:off x="180000" y="179550"/>
            <a:ext cx="5856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</p:txBody>
      </p:sp>
      <p:sp>
        <p:nvSpPr>
          <p:cNvPr id="387" name="Google Shape;387;p1"/>
          <p:cNvSpPr txBox="1">
            <a:spLocks noGrp="1"/>
          </p:cNvSpPr>
          <p:nvPr>
            <p:ph type="subTitle" idx="5"/>
          </p:nvPr>
        </p:nvSpPr>
        <p:spPr>
          <a:xfrm>
            <a:off x="6036000" y="179550"/>
            <a:ext cx="2928000" cy="3600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06.2025</a:t>
            </a:r>
            <a:endParaRPr/>
          </a:p>
        </p:txBody>
      </p:sp>
      <p:pic>
        <p:nvPicPr>
          <p:cNvPr id="388" name="Google Shape;388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83192">
            <a:off x="6087275" y="1384250"/>
            <a:ext cx="2566800" cy="25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1"/>
          <p:cNvSpPr txBox="1">
            <a:spLocks noGrp="1"/>
          </p:cNvSpPr>
          <p:nvPr>
            <p:ph type="title" idx="4294967295"/>
          </p:nvPr>
        </p:nvSpPr>
        <p:spPr>
          <a:xfrm>
            <a:off x="720000" y="422875"/>
            <a:ext cx="31356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470" name="Google Shape;470;p11"/>
          <p:cNvSpPr txBox="1">
            <a:spLocks noGrp="1"/>
          </p:cNvSpPr>
          <p:nvPr>
            <p:ph type="subTitle" idx="4294967295"/>
          </p:nvPr>
        </p:nvSpPr>
        <p:spPr>
          <a:xfrm>
            <a:off x="720000" y="1062125"/>
            <a:ext cx="3332700" cy="37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Combines adaptive annotation and object detection.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Two main components: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/>
              <a:t>ABC (Adaptive Bounding Box Annotation Framework)</a:t>
            </a:r>
            <a:endParaRPr b="1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/>
              <a:t>YouCount (YOLO-based counting model)</a:t>
            </a:r>
            <a:endParaRPr b="1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Supports robust sea lion localization in complex aerial imagery.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Incorporates pre-processing, patching, training, and post-processing.</a:t>
            </a:r>
            <a:endParaRPr/>
          </a:p>
        </p:txBody>
      </p:sp>
      <p:pic>
        <p:nvPicPr>
          <p:cNvPr id="471" name="Google Shape;471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95625" y="1174938"/>
            <a:ext cx="4688713" cy="2793624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11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2"/>
          <p:cNvSpPr txBox="1">
            <a:spLocks noGrp="1"/>
          </p:cNvSpPr>
          <p:nvPr>
            <p:ph type="title" idx="429496729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Adaptive Bounding Box (ABC)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478" name="Google Shape;478;p12"/>
          <p:cNvSpPr txBox="1">
            <a:spLocks noGrp="1"/>
          </p:cNvSpPr>
          <p:nvPr>
            <p:ph type="body" idx="4294967295"/>
          </p:nvPr>
        </p:nvSpPr>
        <p:spPr>
          <a:xfrm>
            <a:off x="910625" y="1373750"/>
            <a:ext cx="73200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Adaptive Bounding Box Generation: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Start with square bboxes centered on annotated dots.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Resize using IoU-based scaling &amp; distance-aware directionality.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Prevent overly small boxes with min-size constraint.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Patch Extraction Strategies: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Overfitting-Based Patching: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Randomly samples bbox-centered patches (30% of total).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Limits number of patches per image (1–3).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Tiling-Based Patching: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Slides a fixed-size window (stride = 95%) over image grid.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Enables dense coverage with overlap.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Patch Filtering: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Discard clipped bboxes (&lt;20% original area).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Discard patches with &gt;50% black pixels.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Downscale all valid patches from 1280 to 640 for YOLO input.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9" name="Google Shape;479;p12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3"/>
          <p:cNvSpPr txBox="1">
            <a:spLocks noGrp="1"/>
          </p:cNvSpPr>
          <p:nvPr>
            <p:ph type="title" idx="429496729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YOLO-Based Counting (YouCount)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485" name="Google Shape;485;p13"/>
          <p:cNvSpPr txBox="1">
            <a:spLocks noGrp="1"/>
          </p:cNvSpPr>
          <p:nvPr>
            <p:ph type="body" idx="4294967295"/>
          </p:nvPr>
        </p:nvSpPr>
        <p:spPr>
          <a:xfrm>
            <a:off x="910625" y="1373750"/>
            <a:ext cx="73200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Training Phase: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Input: annotated patches with bbox + class labels.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Model: YOLO11 with multi-scale detection.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Techniques: heavy data augmentation, learning rate scheduling.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Inference Phase: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Resize patches to 640×640 for YOLO.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Predict bboxes + class probabilities.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Apply Non-Maximum Suppression (NMS) to remove overlaps.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6" name="Google Shape;486;p13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4"/>
          <p:cNvSpPr txBox="1">
            <a:spLocks noGrp="1"/>
          </p:cNvSpPr>
          <p:nvPr>
            <p:ph type="title" idx="429496729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YouCount (Cont’d)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492" name="Google Shape;492;p14"/>
          <p:cNvSpPr txBox="1">
            <a:spLocks noGrp="1"/>
          </p:cNvSpPr>
          <p:nvPr>
            <p:ph type="body" idx="4294967295"/>
          </p:nvPr>
        </p:nvSpPr>
        <p:spPr>
          <a:xfrm>
            <a:off x="910625" y="1373750"/>
            <a:ext cx="73200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Count Refinement: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Edge-weighting rule: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Near 1 edge → ×0.7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Near 2+ edges → ×0.5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Reduces double-counting from overlapping patches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Post-Processing: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Apply category-wise scaling based on bias correction: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Pups ×1.3, Juveniles ×0.85, Adult Females ×0.96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Adult Males ×1.55, Subadult Males ×1.2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3" name="Google Shape;493;p14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5"/>
          <p:cNvSpPr txBox="1">
            <a:spLocks noGrp="1"/>
          </p:cNvSpPr>
          <p:nvPr>
            <p:ph type="title"/>
          </p:nvPr>
        </p:nvSpPr>
        <p:spPr>
          <a:xfrm>
            <a:off x="3286788" y="2445500"/>
            <a:ext cx="51372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Experimental Setup</a:t>
            </a:r>
            <a:endParaRPr/>
          </a:p>
        </p:txBody>
      </p:sp>
      <p:sp>
        <p:nvSpPr>
          <p:cNvPr id="499" name="Google Shape;499;p15"/>
          <p:cNvSpPr txBox="1">
            <a:spLocks noGrp="1"/>
          </p:cNvSpPr>
          <p:nvPr>
            <p:ph type="title" idx="2"/>
          </p:nvPr>
        </p:nvSpPr>
        <p:spPr>
          <a:xfrm>
            <a:off x="7199613" y="1472325"/>
            <a:ext cx="1062000" cy="89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00" name="Google Shape;500;p15"/>
          <p:cNvSpPr/>
          <p:nvPr/>
        </p:nvSpPr>
        <p:spPr>
          <a:xfrm>
            <a:off x="180000" y="539550"/>
            <a:ext cx="2928000" cy="406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15"/>
          <p:cNvSpPr/>
          <p:nvPr/>
        </p:nvSpPr>
        <p:spPr>
          <a:xfrm>
            <a:off x="360600" y="719550"/>
            <a:ext cx="2566800" cy="370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2" name="Google Shape;5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425" y="1588750"/>
            <a:ext cx="2461150" cy="1966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15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6"/>
          <p:cNvSpPr txBox="1">
            <a:spLocks noGrp="1"/>
          </p:cNvSpPr>
          <p:nvPr>
            <p:ph type="title" idx="429496729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Dataset &amp; Metrics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509" name="Google Shape;509;p16"/>
          <p:cNvSpPr txBox="1">
            <a:spLocks noGrp="1"/>
          </p:cNvSpPr>
          <p:nvPr>
            <p:ph type="body" idx="4294967295"/>
          </p:nvPr>
        </p:nvSpPr>
        <p:spPr>
          <a:xfrm>
            <a:off x="910625" y="1373750"/>
            <a:ext cx="73200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Dataset – NOAA Fisheries Competition: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Train/: </a:t>
            </a:r>
            <a:r>
              <a:rPr lang="en"/>
              <a:t>946 high-res images (raw images)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TrainDotted/:</a:t>
            </a:r>
            <a:r>
              <a:rPr lang="en"/>
              <a:t> Annotated counterparts (colored dots)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Test/: </a:t>
            </a:r>
            <a:r>
              <a:rPr lang="en"/>
              <a:t>Unlabeled test images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Goal: </a:t>
            </a:r>
            <a:r>
              <a:rPr lang="en"/>
              <a:t>Count sea lions in 5 categories: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Adult Males, Subadult Males, Adult Females, Juveniles, Pups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Training Details: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Followed competition settings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Used ABC framework for annotation + YOLO-based model for detection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Evaluation Metric: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Root Mean Squared Error (RMSE):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Measures accuracy of predicted counts per image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Lower RMSE → better performance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0" name="Google Shape;510;p16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18"/>
          <p:cNvSpPr txBox="1">
            <a:spLocks noGrp="1"/>
          </p:cNvSpPr>
          <p:nvPr>
            <p:ph type="title" idx="429496729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Experimental Results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516" name="Google Shape;516;p18"/>
          <p:cNvSpPr txBox="1">
            <a:spLocks noGrp="1"/>
          </p:cNvSpPr>
          <p:nvPr>
            <p:ph type="body" idx="4294967295"/>
          </p:nvPr>
        </p:nvSpPr>
        <p:spPr>
          <a:xfrm>
            <a:off x="910625" y="1373750"/>
            <a:ext cx="36333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Quantitative Results: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Public test RMSE: </a:t>
            </a:r>
            <a:r>
              <a:rPr lang="en"/>
              <a:t>11.68482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Private test RMSE: 11.63121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Strong generalization across both test sets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Qualitative Observations: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Detection in crowded scenes: </a:t>
            </a:r>
            <a:r>
              <a:rPr lang="en"/>
              <a:t>Accurately separates overlapping sea</a:t>
            </a: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/>
              <a:t>lions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Small object detection: </a:t>
            </a:r>
            <a:r>
              <a:rPr lang="en"/>
              <a:t>Can identify pups despite size and visual ambiguity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Spatial behavior: </a:t>
            </a:r>
            <a:r>
              <a:rPr lang="en"/>
              <a:t>Heatmaps show focused detection; minimal false positives in ocean/background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7" name="Google Shape;517;p18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518" name="Google Shape;5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3700" y="1568375"/>
            <a:ext cx="3820301" cy="287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Google Shape;523;p19" descr="地图&#10;&#10;AI 生成的内容可能不正确。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41525" y="188500"/>
            <a:ext cx="4671574" cy="477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Google Shape;52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55950" y="3351000"/>
            <a:ext cx="2718275" cy="89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1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55938" y="1219393"/>
            <a:ext cx="2663724" cy="1836124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19"/>
          <p:cNvSpPr txBox="1">
            <a:spLocks noGrp="1"/>
          </p:cNvSpPr>
          <p:nvPr>
            <p:ph type="title" idx="4294967295"/>
          </p:nvPr>
        </p:nvSpPr>
        <p:spPr>
          <a:xfrm>
            <a:off x="720000" y="482150"/>
            <a:ext cx="31356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528" name="Google Shape;528;p19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Ablation Studies</a:t>
            </a:r>
            <a:endParaRPr/>
          </a:p>
        </p:txBody>
      </p:sp>
      <p:pic>
        <p:nvPicPr>
          <p:cNvPr id="534" name="Google Shape;534;p20" title="Chart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39175" y="2968575"/>
            <a:ext cx="2100024" cy="129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20"/>
          <p:cNvSpPr txBox="1">
            <a:spLocks noGrp="1"/>
          </p:cNvSpPr>
          <p:nvPr>
            <p:ph type="sldNum" idx="12"/>
          </p:nvPr>
        </p:nvSpPr>
        <p:spPr>
          <a:xfrm>
            <a:off x="8424009" y="45950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536" name="Google Shape;536;p20"/>
          <p:cNvSpPr txBox="1">
            <a:spLocks noGrp="1"/>
          </p:cNvSpPr>
          <p:nvPr>
            <p:ph type="body" idx="4294967295"/>
          </p:nvPr>
        </p:nvSpPr>
        <p:spPr>
          <a:xfrm>
            <a:off x="910625" y="1373750"/>
            <a:ext cx="6378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Experiment Variables: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Input Resolution: </a:t>
            </a:r>
            <a:r>
              <a:rPr lang="en"/>
              <a:t>Testing larger crop sizes before downscaling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Post-Processing: </a:t>
            </a:r>
            <a:r>
              <a:rPr lang="en"/>
              <a:t>Applying class-wise scaling to correct bias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Key Insights: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Higher patch resolution (1440) → </a:t>
            </a:r>
            <a:r>
              <a:rPr lang="en"/>
              <a:t>+4.1 RMSE improvement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→ Better matches sea lion scale between train and test images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Post-processing (class scaling) → </a:t>
            </a:r>
            <a:r>
              <a:rPr lang="en"/>
              <a:t>+0.8 RMSE improvement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 → Helps correct systematic class count biases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Hypothesis: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Larger initial crops preserve more detail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Category-wise scaling aligns predictions with true class distribution.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Conclusion: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Combining both changes leads to significant boost in accuracy (RMSE ↓ from 16.59 to 11.65)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21"/>
          <p:cNvSpPr txBox="1">
            <a:spLocks noGrp="1"/>
          </p:cNvSpPr>
          <p:nvPr>
            <p:ph type="title"/>
          </p:nvPr>
        </p:nvSpPr>
        <p:spPr>
          <a:xfrm>
            <a:off x="3286788" y="2445500"/>
            <a:ext cx="51372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Conclusions</a:t>
            </a:r>
            <a:endParaRPr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/>
          </a:p>
        </p:txBody>
      </p:sp>
      <p:sp>
        <p:nvSpPr>
          <p:cNvPr id="542" name="Google Shape;542;p21"/>
          <p:cNvSpPr txBox="1">
            <a:spLocks noGrp="1"/>
          </p:cNvSpPr>
          <p:nvPr>
            <p:ph type="title" idx="2"/>
          </p:nvPr>
        </p:nvSpPr>
        <p:spPr>
          <a:xfrm>
            <a:off x="7199613" y="1472325"/>
            <a:ext cx="1062000" cy="89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43" name="Google Shape;543;p21"/>
          <p:cNvSpPr/>
          <p:nvPr/>
        </p:nvSpPr>
        <p:spPr>
          <a:xfrm>
            <a:off x="180000" y="539550"/>
            <a:ext cx="2928000" cy="406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21"/>
          <p:cNvSpPr/>
          <p:nvPr/>
        </p:nvSpPr>
        <p:spPr>
          <a:xfrm>
            <a:off x="360600" y="719550"/>
            <a:ext cx="2566800" cy="370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5" name="Google Shape;54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109611" y="1332750"/>
            <a:ext cx="3507226" cy="2477998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21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"/>
          <p:cNvSpPr txBox="1">
            <a:spLocks noGrp="1"/>
          </p:cNvSpPr>
          <p:nvPr>
            <p:ph type="title"/>
          </p:nvPr>
        </p:nvSpPr>
        <p:spPr>
          <a:xfrm>
            <a:off x="720000" y="1839000"/>
            <a:ext cx="2411400" cy="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94" name="Google Shape;394;p2"/>
          <p:cNvSpPr txBox="1">
            <a:spLocks noGrp="1"/>
          </p:cNvSpPr>
          <p:nvPr>
            <p:ph type="title" idx="2"/>
          </p:nvPr>
        </p:nvSpPr>
        <p:spPr>
          <a:xfrm>
            <a:off x="1601700" y="1346400"/>
            <a:ext cx="648000" cy="492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95" name="Google Shape;395;p2"/>
          <p:cNvSpPr txBox="1">
            <a:spLocks noGrp="1"/>
          </p:cNvSpPr>
          <p:nvPr>
            <p:ph type="title" idx="3"/>
          </p:nvPr>
        </p:nvSpPr>
        <p:spPr>
          <a:xfrm>
            <a:off x="6012600" y="1839000"/>
            <a:ext cx="2411400" cy="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Proposed Approaches</a:t>
            </a:r>
            <a:endParaRPr/>
          </a:p>
        </p:txBody>
      </p:sp>
      <p:sp>
        <p:nvSpPr>
          <p:cNvPr id="396" name="Google Shape;396;p2"/>
          <p:cNvSpPr txBox="1">
            <a:spLocks noGrp="1"/>
          </p:cNvSpPr>
          <p:nvPr>
            <p:ph type="title" idx="4"/>
          </p:nvPr>
        </p:nvSpPr>
        <p:spPr>
          <a:xfrm>
            <a:off x="6894300" y="1346400"/>
            <a:ext cx="648000" cy="492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97" name="Google Shape;397;p2"/>
          <p:cNvSpPr txBox="1">
            <a:spLocks noGrp="1"/>
          </p:cNvSpPr>
          <p:nvPr>
            <p:ph type="title" idx="6"/>
          </p:nvPr>
        </p:nvSpPr>
        <p:spPr>
          <a:xfrm>
            <a:off x="1680400" y="3571500"/>
            <a:ext cx="2411400" cy="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Experimental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Setup</a:t>
            </a:r>
            <a:endParaRPr/>
          </a:p>
        </p:txBody>
      </p:sp>
      <p:sp>
        <p:nvSpPr>
          <p:cNvPr id="398" name="Google Shape;398;p2"/>
          <p:cNvSpPr txBox="1">
            <a:spLocks noGrp="1"/>
          </p:cNvSpPr>
          <p:nvPr>
            <p:ph type="title" idx="7"/>
          </p:nvPr>
        </p:nvSpPr>
        <p:spPr>
          <a:xfrm>
            <a:off x="2562100" y="3078900"/>
            <a:ext cx="648000" cy="492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99" name="Google Shape;399;p2"/>
          <p:cNvSpPr txBox="1">
            <a:spLocks noGrp="1"/>
          </p:cNvSpPr>
          <p:nvPr>
            <p:ph type="title" idx="9"/>
          </p:nvPr>
        </p:nvSpPr>
        <p:spPr>
          <a:xfrm>
            <a:off x="5052200" y="3571500"/>
            <a:ext cx="2411400" cy="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400" name="Google Shape;400;p2"/>
          <p:cNvSpPr txBox="1">
            <a:spLocks noGrp="1"/>
          </p:cNvSpPr>
          <p:nvPr>
            <p:ph type="title" idx="13"/>
          </p:nvPr>
        </p:nvSpPr>
        <p:spPr>
          <a:xfrm>
            <a:off x="5933900" y="3078900"/>
            <a:ext cx="648000" cy="492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01" name="Google Shape;401;p2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02" name="Google Shape;402;p2"/>
          <p:cNvSpPr txBox="1">
            <a:spLocks noGrp="1"/>
          </p:cNvSpPr>
          <p:nvPr>
            <p:ph type="title" idx="3"/>
          </p:nvPr>
        </p:nvSpPr>
        <p:spPr>
          <a:xfrm>
            <a:off x="3366300" y="1815600"/>
            <a:ext cx="2411400" cy="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Related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Works</a:t>
            </a:r>
            <a:endParaRPr/>
          </a:p>
        </p:txBody>
      </p:sp>
      <p:sp>
        <p:nvSpPr>
          <p:cNvPr id="403" name="Google Shape;403;p2"/>
          <p:cNvSpPr txBox="1">
            <a:spLocks noGrp="1"/>
          </p:cNvSpPr>
          <p:nvPr>
            <p:ph type="title" idx="4"/>
          </p:nvPr>
        </p:nvSpPr>
        <p:spPr>
          <a:xfrm>
            <a:off x="4248000" y="1323000"/>
            <a:ext cx="648000" cy="492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4" name="Google Shape;404;p2"/>
          <p:cNvSpPr/>
          <p:nvPr/>
        </p:nvSpPr>
        <p:spPr>
          <a:xfrm>
            <a:off x="8730250" y="3444525"/>
            <a:ext cx="113700" cy="143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05" name="Google Shape;405;p2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406" name="Google Shape;406;p2"/>
          <p:cNvSpPr/>
          <p:nvPr/>
        </p:nvSpPr>
        <p:spPr>
          <a:xfrm>
            <a:off x="297225" y="276525"/>
            <a:ext cx="113700" cy="1437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2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552" name="Google Shape;552;p22"/>
          <p:cNvSpPr txBox="1">
            <a:spLocks noGrp="1"/>
          </p:cNvSpPr>
          <p:nvPr>
            <p:ph type="body" idx="4294967295"/>
          </p:nvPr>
        </p:nvSpPr>
        <p:spPr>
          <a:xfrm>
            <a:off x="1063025" y="1301225"/>
            <a:ext cx="7320000" cy="36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What We Did: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Proposed YouCount, an automated pipeline for counting Steller sea lions.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Introduced ABC Framework for adaptive, scale-aware annotations.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Employed dual patch generation strategies for robust data coverage.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Used YOLO11x with augmentation and post-processing to enhance detection and counting.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What We Achieved: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RMSE: 11.65312 on private test set — ranked 2nd in Kaggle competition.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Accurately detected sea lions in dense, overlapping, and varied conditions.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Demonstrated strong generalization and class-specific detection.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What We Learned: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Adaptive annotations significantly improve performance in crowded.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Patch resolution and post-processing greatly affect counting accuracy.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Combining detection stability with ecological domain knowledge leads to practical and scalable solutions.	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3" name="Google Shape;553;p22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24"/>
          <p:cNvSpPr/>
          <p:nvPr/>
        </p:nvSpPr>
        <p:spPr>
          <a:xfrm flipH="1">
            <a:off x="180000" y="539550"/>
            <a:ext cx="2928000" cy="406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24"/>
          <p:cNvSpPr/>
          <p:nvPr/>
        </p:nvSpPr>
        <p:spPr>
          <a:xfrm flipH="1">
            <a:off x="360699" y="719550"/>
            <a:ext cx="2566800" cy="370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24"/>
          <p:cNvSpPr txBox="1">
            <a:spLocks noGrp="1"/>
          </p:cNvSpPr>
          <p:nvPr>
            <p:ph type="subTitle" idx="1"/>
          </p:nvPr>
        </p:nvSpPr>
        <p:spPr>
          <a:xfrm>
            <a:off x="3108000" y="4603500"/>
            <a:ext cx="5856000" cy="360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68" name="Google Shape;568;p24"/>
          <p:cNvSpPr txBox="1">
            <a:spLocks noGrp="1"/>
          </p:cNvSpPr>
          <p:nvPr>
            <p:ph type="subTitle" idx="2"/>
          </p:nvPr>
        </p:nvSpPr>
        <p:spPr>
          <a:xfrm>
            <a:off x="180000" y="4603500"/>
            <a:ext cx="2928000" cy="360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69" name="Google Shape;569;p24"/>
          <p:cNvSpPr txBox="1">
            <a:spLocks noGrp="1"/>
          </p:cNvSpPr>
          <p:nvPr>
            <p:ph type="subTitle" idx="3"/>
          </p:nvPr>
        </p:nvSpPr>
        <p:spPr>
          <a:xfrm>
            <a:off x="180000" y="179550"/>
            <a:ext cx="5856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</p:txBody>
      </p:sp>
      <p:sp>
        <p:nvSpPr>
          <p:cNvPr id="570" name="Google Shape;570;p24"/>
          <p:cNvSpPr txBox="1">
            <a:spLocks noGrp="1"/>
          </p:cNvSpPr>
          <p:nvPr>
            <p:ph type="subTitle" idx="4"/>
          </p:nvPr>
        </p:nvSpPr>
        <p:spPr>
          <a:xfrm>
            <a:off x="6036000" y="179550"/>
            <a:ext cx="2928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06.2025</a:t>
            </a:r>
            <a:endParaRPr/>
          </a:p>
        </p:txBody>
      </p:sp>
      <p:sp>
        <p:nvSpPr>
          <p:cNvPr id="571" name="Google Shape;571;p24"/>
          <p:cNvSpPr txBox="1">
            <a:spLocks noGrp="1"/>
          </p:cNvSpPr>
          <p:nvPr>
            <p:ph type="ctrTitle"/>
          </p:nvPr>
        </p:nvSpPr>
        <p:spPr>
          <a:xfrm>
            <a:off x="3467400" y="540000"/>
            <a:ext cx="51372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572" name="Google Shape;572;p24"/>
          <p:cNvSpPr txBox="1">
            <a:spLocks noGrp="1"/>
          </p:cNvSpPr>
          <p:nvPr>
            <p:ph type="subTitle" idx="5"/>
          </p:nvPr>
        </p:nvSpPr>
        <p:spPr>
          <a:xfrm>
            <a:off x="3467400" y="1680600"/>
            <a:ext cx="5137200" cy="20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Do you have any questions?</a:t>
            </a:r>
            <a:endParaRPr sz="26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73" name="Google Shape;573;p24"/>
          <p:cNvSpPr/>
          <p:nvPr/>
        </p:nvSpPr>
        <p:spPr>
          <a:xfrm>
            <a:off x="3503250" y="3533050"/>
            <a:ext cx="5137200" cy="785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74" name="Google Shape;574;p24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575" name="Google Shape;5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600" y="1608975"/>
            <a:ext cx="2566800" cy="192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35e7e8c2e2e_0_12"/>
          <p:cNvSpPr/>
          <p:nvPr/>
        </p:nvSpPr>
        <p:spPr>
          <a:xfrm flipH="1">
            <a:off x="180000" y="539550"/>
            <a:ext cx="2928000" cy="406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g35e7e8c2e2e_0_12"/>
          <p:cNvSpPr txBox="1">
            <a:spLocks noGrp="1"/>
          </p:cNvSpPr>
          <p:nvPr>
            <p:ph type="subTitle" idx="1"/>
          </p:nvPr>
        </p:nvSpPr>
        <p:spPr>
          <a:xfrm>
            <a:off x="3108000" y="4603500"/>
            <a:ext cx="5856000" cy="360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82" name="Google Shape;582;g35e7e8c2e2e_0_12"/>
          <p:cNvSpPr txBox="1">
            <a:spLocks noGrp="1"/>
          </p:cNvSpPr>
          <p:nvPr>
            <p:ph type="subTitle" idx="2"/>
          </p:nvPr>
        </p:nvSpPr>
        <p:spPr>
          <a:xfrm>
            <a:off x="180000" y="4603500"/>
            <a:ext cx="2928000" cy="360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83" name="Google Shape;583;g35e7e8c2e2e_0_12"/>
          <p:cNvSpPr txBox="1">
            <a:spLocks noGrp="1"/>
          </p:cNvSpPr>
          <p:nvPr>
            <p:ph type="subTitle" idx="3"/>
          </p:nvPr>
        </p:nvSpPr>
        <p:spPr>
          <a:xfrm>
            <a:off x="180000" y="179550"/>
            <a:ext cx="5856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</p:txBody>
      </p:sp>
      <p:sp>
        <p:nvSpPr>
          <p:cNvPr id="584" name="Google Shape;584;g35e7e8c2e2e_0_12"/>
          <p:cNvSpPr txBox="1">
            <a:spLocks noGrp="1"/>
          </p:cNvSpPr>
          <p:nvPr>
            <p:ph type="subTitle" idx="4"/>
          </p:nvPr>
        </p:nvSpPr>
        <p:spPr>
          <a:xfrm>
            <a:off x="6036000" y="179550"/>
            <a:ext cx="2928000" cy="360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06.2025</a:t>
            </a:r>
            <a:endParaRPr/>
          </a:p>
        </p:txBody>
      </p:sp>
      <p:sp>
        <p:nvSpPr>
          <p:cNvPr id="585" name="Google Shape;585;g35e7e8c2e2e_0_12"/>
          <p:cNvSpPr/>
          <p:nvPr/>
        </p:nvSpPr>
        <p:spPr>
          <a:xfrm>
            <a:off x="3503250" y="3533050"/>
            <a:ext cx="5137200" cy="785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86" name="Google Shape;586;g35e7e8c2e2e_0_12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587" name="Google Shape;587;g35e7e8c2e2e_0_12"/>
          <p:cNvSpPr txBox="1"/>
          <p:nvPr/>
        </p:nvSpPr>
        <p:spPr>
          <a:xfrm>
            <a:off x="3386025" y="811850"/>
            <a:ext cx="5283900" cy="20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Category Analysis: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Detection count: </a:t>
            </a: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Adult females most common, subadult males rare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Confidence distribution: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Most detections between</a:t>
            </a:r>
            <a:r>
              <a:rPr lang="en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0.5–0.65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Average confidence ≈ 0.52 → </a:t>
            </a: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moderate certainty, some instability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8" name="Google Shape;588;g35e7e8c2e2e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362" y="645050"/>
            <a:ext cx="2353276" cy="1929775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</p:pic>
      <p:pic>
        <p:nvPicPr>
          <p:cNvPr id="589" name="Google Shape;589;g35e7e8c2e2e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350" y="2756426"/>
            <a:ext cx="2353299" cy="1665485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"/>
          <p:cNvSpPr txBox="1">
            <a:spLocks noGrp="1"/>
          </p:cNvSpPr>
          <p:nvPr>
            <p:ph type="title"/>
          </p:nvPr>
        </p:nvSpPr>
        <p:spPr>
          <a:xfrm>
            <a:off x="3286788" y="2445500"/>
            <a:ext cx="51372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12" name="Google Shape;412;p3"/>
          <p:cNvSpPr txBox="1">
            <a:spLocks noGrp="1"/>
          </p:cNvSpPr>
          <p:nvPr>
            <p:ph type="title" idx="2"/>
          </p:nvPr>
        </p:nvSpPr>
        <p:spPr>
          <a:xfrm>
            <a:off x="7199613" y="1472325"/>
            <a:ext cx="1062000" cy="89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3" name="Google Shape;413;p3"/>
          <p:cNvSpPr/>
          <p:nvPr/>
        </p:nvSpPr>
        <p:spPr>
          <a:xfrm>
            <a:off x="180000" y="539550"/>
            <a:ext cx="2928000" cy="406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3"/>
          <p:cNvSpPr/>
          <p:nvPr/>
        </p:nvSpPr>
        <p:spPr>
          <a:xfrm>
            <a:off x="360600" y="719550"/>
            <a:ext cx="2566800" cy="370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2">
            <a:off x="401299" y="1841817"/>
            <a:ext cx="2485400" cy="1459866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"/>
          <p:cNvSpPr txBox="1">
            <a:spLocks noGrp="1"/>
          </p:cNvSpPr>
          <p:nvPr>
            <p:ph type="title" idx="429496729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Why Counting Steller Sea Lions </a:t>
            </a:r>
            <a:endParaRPr/>
          </a:p>
        </p:txBody>
      </p:sp>
      <p:sp>
        <p:nvSpPr>
          <p:cNvPr id="422" name="Google Shape;422;p4"/>
          <p:cNvSpPr txBox="1">
            <a:spLocks noGrp="1"/>
          </p:cNvSpPr>
          <p:nvPr>
            <p:ph type="body" idx="4294967295"/>
          </p:nvPr>
        </p:nvSpPr>
        <p:spPr>
          <a:xfrm>
            <a:off x="910625" y="1373750"/>
            <a:ext cx="73200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Population Crisis</a:t>
            </a:r>
            <a:r>
              <a:rPr lang="en"/>
              <a:t>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Steller sea lion numbers have drastically declined in the western Aleutian Islands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Conservation efforts are urgent and require accurate population data.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Challenges in Manual Counting</a:t>
            </a:r>
            <a:r>
              <a:rPr lang="en"/>
              <a:t>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Requires highly trained personnel.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Time-sensitive and resource-intensive.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Significance of Accurate Estimates</a:t>
            </a:r>
            <a:r>
              <a:rPr lang="en"/>
              <a:t>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Critical for understanding population dynamics.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Informs and improves conservation strategies.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Helps identify recovery barriers in specific regions</a:t>
            </a:r>
            <a:endParaRPr/>
          </a:p>
        </p:txBody>
      </p:sp>
      <p:sp>
        <p:nvSpPr>
          <p:cNvPr id="423" name="Google Shape;423;p4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"/>
          <p:cNvSpPr txBox="1">
            <a:spLocks noGrp="1"/>
          </p:cNvSpPr>
          <p:nvPr>
            <p:ph type="title" idx="429496729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Automating  Counting Process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429" name="Google Shape;429;p5"/>
          <p:cNvSpPr txBox="1">
            <a:spLocks noGrp="1"/>
          </p:cNvSpPr>
          <p:nvPr>
            <p:ph type="body" idx="4294967295"/>
          </p:nvPr>
        </p:nvSpPr>
        <p:spPr>
          <a:xfrm>
            <a:off x="720000" y="1216800"/>
            <a:ext cx="7704000" cy="374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Motivation</a:t>
            </a:r>
            <a:r>
              <a:rPr lang="en"/>
              <a:t>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Reduce dependency on manual labor.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Increase monitoring frequency and area coverage.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Improve reliability and scalability of population estimates.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Difficulties in Existing Approaches</a:t>
            </a:r>
            <a:r>
              <a:rPr lang="en"/>
              <a:t>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Detection-based: struggle with overlapping animals, result in missed counts.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Segmentation-based: sensitive to segmentation noise, unstable counts.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Our Contribution</a:t>
            </a:r>
            <a:r>
              <a:rPr lang="en"/>
              <a:t>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Introduce YouCount: a YOLO11-based counting method.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Propose ABC Framework: improves annotation with adaptive bounding boxes.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Achieved </a:t>
            </a: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1st runner up</a:t>
            </a:r>
            <a:r>
              <a:rPr lang="en"/>
              <a:t> in Kaggle competition, RMSE: 11.65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Provide full implementation at publicly available GitHub: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https://anonymous.4open.science/r/Counting-Sea-Lions-6E98</a:t>
            </a:r>
            <a:endParaRPr sz="1200"/>
          </a:p>
        </p:txBody>
      </p:sp>
      <p:sp>
        <p:nvSpPr>
          <p:cNvPr id="430" name="Google Shape;430;p5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"/>
          <p:cNvSpPr txBox="1">
            <a:spLocks noGrp="1"/>
          </p:cNvSpPr>
          <p:nvPr>
            <p:ph type="title"/>
          </p:nvPr>
        </p:nvSpPr>
        <p:spPr>
          <a:xfrm>
            <a:off x="3286788" y="2445500"/>
            <a:ext cx="51372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Related Works</a:t>
            </a:r>
            <a:endParaRPr/>
          </a:p>
        </p:txBody>
      </p:sp>
      <p:sp>
        <p:nvSpPr>
          <p:cNvPr id="436" name="Google Shape;436;p6"/>
          <p:cNvSpPr txBox="1">
            <a:spLocks noGrp="1"/>
          </p:cNvSpPr>
          <p:nvPr>
            <p:ph type="title" idx="2"/>
          </p:nvPr>
        </p:nvSpPr>
        <p:spPr>
          <a:xfrm>
            <a:off x="7199613" y="1472325"/>
            <a:ext cx="1062000" cy="89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37" name="Google Shape;437;p6"/>
          <p:cNvSpPr/>
          <p:nvPr/>
        </p:nvSpPr>
        <p:spPr>
          <a:xfrm>
            <a:off x="180000" y="539550"/>
            <a:ext cx="2928000" cy="406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6"/>
          <p:cNvSpPr/>
          <p:nvPr/>
        </p:nvSpPr>
        <p:spPr>
          <a:xfrm>
            <a:off x="360600" y="719550"/>
            <a:ext cx="2566800" cy="370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9" name="Google Shape;439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263" y="1736600"/>
            <a:ext cx="2501476" cy="167030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6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"/>
          <p:cNvSpPr txBox="1">
            <a:spLocks noGrp="1"/>
          </p:cNvSpPr>
          <p:nvPr>
            <p:ph type="title" idx="429496729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Annotation Methods</a:t>
            </a:r>
            <a:endParaRPr/>
          </a:p>
        </p:txBody>
      </p:sp>
      <p:sp>
        <p:nvSpPr>
          <p:cNvPr id="446" name="Google Shape;446;p7"/>
          <p:cNvSpPr txBox="1">
            <a:spLocks noGrp="1"/>
          </p:cNvSpPr>
          <p:nvPr>
            <p:ph type="body" idx="4294967295"/>
          </p:nvPr>
        </p:nvSpPr>
        <p:spPr>
          <a:xfrm>
            <a:off x="910625" y="1373750"/>
            <a:ext cx="73200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High-Level Description</a:t>
            </a:r>
            <a:r>
              <a:rPr lang="en"/>
              <a:t>: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NOAA dataset uses colored dots to mark different sea lion categories.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Existing methods convert dots to: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Fixed-radius circles</a:t>
            </a:r>
            <a:r>
              <a:rPr lang="en"/>
              <a:t> (Segmentation)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Fixed-size squares</a:t>
            </a:r>
            <a:r>
              <a:rPr lang="en"/>
              <a:t> (Detection)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Limitations of Traditional Annotation</a:t>
            </a:r>
            <a:r>
              <a:rPr lang="en"/>
              <a:t>: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Size uniformity issue</a:t>
            </a:r>
            <a:r>
              <a:rPr lang="en"/>
              <a:t>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Ignores sea lion size variation → inaccurate representation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Shape mismatch</a:t>
            </a:r>
            <a:r>
              <a:rPr lang="en"/>
              <a:t>:	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Sea lions ≠ perfect circles/squares → masks poorly approximate true shape</a:t>
            </a:r>
            <a:endParaRPr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Overlapping regions</a:t>
            </a:r>
            <a:r>
              <a:rPr lang="en"/>
              <a:t>: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Dense clusters lead to overlapping annotations → confusion in model training</a:t>
            </a:r>
            <a:endParaRPr/>
          </a:p>
        </p:txBody>
      </p:sp>
      <p:sp>
        <p:nvSpPr>
          <p:cNvPr id="447" name="Google Shape;447;p7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8"/>
          <p:cNvSpPr txBox="1">
            <a:spLocks noGrp="1"/>
          </p:cNvSpPr>
          <p:nvPr>
            <p:ph type="title" idx="429496729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Counting Methods</a:t>
            </a:r>
            <a:endParaRPr/>
          </a:p>
        </p:txBody>
      </p:sp>
      <p:sp>
        <p:nvSpPr>
          <p:cNvPr id="453" name="Google Shape;453;p8"/>
          <p:cNvSpPr txBox="1">
            <a:spLocks noGrp="1"/>
          </p:cNvSpPr>
          <p:nvPr>
            <p:ph type="body" idx="4294967295"/>
          </p:nvPr>
        </p:nvSpPr>
        <p:spPr>
          <a:xfrm>
            <a:off x="910625" y="1373750"/>
            <a:ext cx="73200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High-Level Description: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Object Detection</a:t>
            </a:r>
            <a:r>
              <a:rPr lang="en"/>
              <a:t> (e.g., Fast-RCNN, ResNet)	</a:t>
            </a:r>
            <a:endParaRPr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Pros: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Provides bounding boxes and confidence scores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Works well in moderate density areas</a:t>
            </a:r>
            <a:endParaRPr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Cons: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Overlap in crowded images causes bounding box confusion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Sensitive to image scale and perspective variations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Instance Segmentation </a:t>
            </a:r>
            <a:r>
              <a:rPr lang="en"/>
              <a:t>(e.g., UNet)</a:t>
            </a:r>
            <a:endParaRPr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Pros: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Better handles overlap than detection methods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More accurate shape modeling with masks</a:t>
            </a:r>
            <a:endParaRPr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Cons: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Center-point estimation errors due to posture variation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Segmentation instability affects counting precision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4" name="Google Shape;454;p8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10"/>
          <p:cNvSpPr txBox="1">
            <a:spLocks noGrp="1"/>
          </p:cNvSpPr>
          <p:nvPr>
            <p:ph type="title"/>
          </p:nvPr>
        </p:nvSpPr>
        <p:spPr>
          <a:xfrm>
            <a:off x="3286788" y="2445500"/>
            <a:ext cx="51372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Proposed Approaches</a:t>
            </a:r>
            <a:endParaRPr/>
          </a:p>
        </p:txBody>
      </p:sp>
      <p:sp>
        <p:nvSpPr>
          <p:cNvPr id="460" name="Google Shape;460;p10"/>
          <p:cNvSpPr txBox="1">
            <a:spLocks noGrp="1"/>
          </p:cNvSpPr>
          <p:nvPr>
            <p:ph type="title" idx="2"/>
          </p:nvPr>
        </p:nvSpPr>
        <p:spPr>
          <a:xfrm>
            <a:off x="7199613" y="1472325"/>
            <a:ext cx="1062000" cy="892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61" name="Google Shape;461;p10"/>
          <p:cNvSpPr/>
          <p:nvPr/>
        </p:nvSpPr>
        <p:spPr>
          <a:xfrm>
            <a:off x="180000" y="539550"/>
            <a:ext cx="2928000" cy="406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10"/>
          <p:cNvSpPr/>
          <p:nvPr/>
        </p:nvSpPr>
        <p:spPr>
          <a:xfrm>
            <a:off x="360600" y="719550"/>
            <a:ext cx="2566800" cy="370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3" name="Google Shape;46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587" y="1359338"/>
            <a:ext cx="2424825" cy="2424825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10"/>
          <p:cNvSpPr txBox="1">
            <a:spLocks noGrp="1"/>
          </p:cNvSpPr>
          <p:nvPr>
            <p:ph type="sldNum" idx="12"/>
          </p:nvPr>
        </p:nvSpPr>
        <p:spPr>
          <a:xfrm>
            <a:off x="8424009" y="46039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ine Biology and Oceanography by Slidesgo">
  <a:themeElements>
    <a:clrScheme name="Simple Light">
      <a:dk1>
        <a:srgbClr val="000000"/>
      </a:dk1>
      <a:lt1>
        <a:srgbClr val="EFEFEF"/>
      </a:lt1>
      <a:dk2>
        <a:srgbClr val="434343"/>
      </a:dk2>
      <a:lt2>
        <a:srgbClr val="EFEFE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1115</Words>
  <Application>Microsoft Office PowerPoint</Application>
  <PresentationFormat>全屏显示(16:9)</PresentationFormat>
  <Paragraphs>218</Paragraphs>
  <Slides>22</Slides>
  <Notes>22</Notes>
  <HiddenSlides>1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8" baseType="lpstr">
      <vt:lpstr>Montserrat</vt:lpstr>
      <vt:lpstr>Montserrat Medium</vt:lpstr>
      <vt:lpstr>Bevan</vt:lpstr>
      <vt:lpstr>Archivo Black</vt:lpstr>
      <vt:lpstr>Arial</vt:lpstr>
      <vt:lpstr>Marine Biology and Oceanography by Slidesgo</vt:lpstr>
      <vt:lpstr>NOAA Fisheries Steller Sea Lion Population Count  </vt:lpstr>
      <vt:lpstr>Introduction</vt:lpstr>
      <vt:lpstr>Introduction</vt:lpstr>
      <vt:lpstr>Why Counting Steller Sea Lions </vt:lpstr>
      <vt:lpstr>Automating  Counting Process </vt:lpstr>
      <vt:lpstr>Related Works</vt:lpstr>
      <vt:lpstr>Annotation Methods</vt:lpstr>
      <vt:lpstr>Counting Methods</vt:lpstr>
      <vt:lpstr>Proposed Approaches</vt:lpstr>
      <vt:lpstr>Overview</vt:lpstr>
      <vt:lpstr>Adaptive Bounding Box (ABC)  </vt:lpstr>
      <vt:lpstr>YOLO-Based Counting (YouCount)  </vt:lpstr>
      <vt:lpstr>YouCount (Cont’d)  </vt:lpstr>
      <vt:lpstr>Experimental Setup</vt:lpstr>
      <vt:lpstr>Dataset &amp; Metrics </vt:lpstr>
      <vt:lpstr>Experimental Results </vt:lpstr>
      <vt:lpstr>Results</vt:lpstr>
      <vt:lpstr>Ablation Studies</vt:lpstr>
      <vt:lpstr>Conclusions  </vt:lpstr>
      <vt:lpstr>Conclusions</vt:lpstr>
      <vt:lpstr>Thanks!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BINGYE ZHOU</cp:lastModifiedBy>
  <cp:revision>1</cp:revision>
  <dcterms:modified xsi:type="dcterms:W3CDTF">2025-06-04T04:55:17Z</dcterms:modified>
</cp:coreProperties>
</file>